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notesMasterIdLst>
    <p:notesMasterId r:id="rId24"/>
  </p:notesMasterIdLst>
  <p:handoutMasterIdLst>
    <p:handoutMasterId r:id="rId25"/>
  </p:handoutMasterIdLst>
  <p:sldIdLst>
    <p:sldId id="256" r:id="rId2"/>
    <p:sldId id="277" r:id="rId3"/>
    <p:sldId id="268" r:id="rId4"/>
    <p:sldId id="257" r:id="rId5"/>
    <p:sldId id="267" r:id="rId6"/>
    <p:sldId id="285" r:id="rId7"/>
    <p:sldId id="258" r:id="rId8"/>
    <p:sldId id="259" r:id="rId9"/>
    <p:sldId id="273" r:id="rId10"/>
    <p:sldId id="286" r:id="rId11"/>
    <p:sldId id="287" r:id="rId12"/>
    <p:sldId id="288" r:id="rId13"/>
    <p:sldId id="289" r:id="rId14"/>
    <p:sldId id="274" r:id="rId15"/>
    <p:sldId id="284" r:id="rId16"/>
    <p:sldId id="269" r:id="rId17"/>
    <p:sldId id="270" r:id="rId18"/>
    <p:sldId id="278" r:id="rId19"/>
    <p:sldId id="279" r:id="rId20"/>
    <p:sldId id="280" r:id="rId21"/>
    <p:sldId id="281" r:id="rId22"/>
    <p:sldId id="282" r:id="rId23"/>
  </p:sldIdLst>
  <p:sldSz cx="9144000" cy="6858000" type="screen4x3"/>
  <p:notesSz cx="6858000" cy="994568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00"/>
    <a:srgbClr val="DAC52A"/>
    <a:srgbClr val="7DA8E7"/>
    <a:srgbClr val="2B71D9"/>
    <a:srgbClr val="00A800"/>
    <a:srgbClr val="D9C425"/>
    <a:srgbClr val="BAA820"/>
    <a:srgbClr val="C7C76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640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108BF2D-D35C-40FF-8F8A-803CF352E972}" type="datetimeFigureOut">
              <a:rPr lang="en-US"/>
              <a:pPr>
                <a:defRPr/>
              </a:pPr>
              <a:t>1/15/2019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BE75239-AA11-4E6F-A608-2604CB43508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4B80178-0B58-468F-8475-4548D61E675F}" type="datetimeFigureOut">
              <a:rPr lang="en-US"/>
              <a:pPr>
                <a:defRPr/>
              </a:pPr>
              <a:t>1/15/2019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pPr lvl="0"/>
            <a:endParaRPr lang="en-MY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MY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wrap="square" lIns="91429" tIns="45715" rIns="91429" bIns="457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wrap="square" lIns="91429" tIns="45715" rIns="91429" bIns="4571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ED2BA3B-91DC-4AAD-8CDD-D50CE23C119C}" type="slidenum">
              <a:rPr lang="en-MY" altLang="en-US"/>
              <a:pPr/>
              <a:t>‹#›</a:t>
            </a:fld>
            <a:endParaRPr lang="en-MY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MY" alt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0D0A75-105D-4225-8451-6F35ED4523E4}" type="slidenum">
              <a:rPr lang="en-MY" altLang="en-US"/>
              <a:pPr/>
              <a:t>1</a:t>
            </a:fld>
            <a:endParaRPr lang="en-MY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MY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1085026-72AD-4EC4-AC99-4E069C610060}" type="slidenum">
              <a:rPr lang="en-MY" altLang="en-US"/>
              <a:pPr/>
              <a:t>7</a:t>
            </a:fld>
            <a:endParaRPr lang="en-MY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0088447-4B60-4C48-9DBB-EB6B55072233}" type="slidenum">
              <a:rPr lang="en-MY" altLang="en-US"/>
              <a:pPr/>
              <a:t>10</a:t>
            </a:fld>
            <a:endParaRPr lang="en-MY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9525 h 1912"/>
              <a:gd name="T4" fmla="*/ 0 w 1588"/>
              <a:gd name="T5" fmla="*/ 9525 h 1912"/>
              <a:gd name="T6" fmla="*/ 0 w 1588"/>
              <a:gd name="T7" fmla="*/ 95250 h 1912"/>
              <a:gd name="T8" fmla="*/ 0 w 1588"/>
              <a:gd name="T9" fmla="*/ 3035300 h 1912"/>
              <a:gd name="T10" fmla="*/ 0 w 1588"/>
              <a:gd name="T11" fmla="*/ 3035300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MY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98318E0-3BC6-4748-8887-BADBA121D40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2CBBA2-6D7A-4546-95EF-8F03BA1CC23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B84C88-CD2B-4478-9C1D-04C084FC76D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70F82F-1091-4668-8983-59F83458ED1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C80728-46F6-4AEE-8EB1-C54D5CFA7F2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195005-3E08-435A-92DF-5F6D9278691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7ABB44-CE2E-49B8-AEB9-440FF946715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196888-BAFE-4C1C-9AD2-D579E6A6329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2DC6FE-3716-447F-9512-6C8072D967B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42BAFC-1AD5-4D26-892A-2C7083DA572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MY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950885-40CC-40E1-8E90-02CA4105A84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05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05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DB2F2667-6EBD-4210-9521-E4CEB114E0E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86" r:id="rId1"/>
    <p:sldLayoutId id="2147484476" r:id="rId2"/>
    <p:sldLayoutId id="2147484477" r:id="rId3"/>
    <p:sldLayoutId id="2147484478" r:id="rId4"/>
    <p:sldLayoutId id="2147484479" r:id="rId5"/>
    <p:sldLayoutId id="2147484480" r:id="rId6"/>
    <p:sldLayoutId id="2147484481" r:id="rId7"/>
    <p:sldLayoutId id="2147484482" r:id="rId8"/>
    <p:sldLayoutId id="2147484483" r:id="rId9"/>
    <p:sldLayoutId id="2147484484" r:id="rId10"/>
    <p:sldLayoutId id="214748448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mailto:roslan61@hotmail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jpeg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160CE7-57DE-4CF3-9F72-0F0D52C3185A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362200"/>
            <a:ext cx="7772400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chemeClr val="hlink"/>
                </a:solidFill>
                <a:latin typeface="Times New Roman" pitchFamily="18" charset="0"/>
              </a:rPr>
              <a:t>ASSALAMUALAIKUM</a:t>
            </a:r>
            <a:br>
              <a:rPr lang="en-US" dirty="0" smtClean="0">
                <a:solidFill>
                  <a:schemeClr val="hlink"/>
                </a:solidFill>
                <a:latin typeface="Times New Roman" pitchFamily="18" charset="0"/>
              </a:rPr>
            </a:br>
            <a:r>
              <a:rPr lang="en-US" dirty="0" smtClean="0">
                <a:solidFill>
                  <a:schemeClr val="hlink"/>
                </a:solidFill>
                <a:latin typeface="Times New Roman" pitchFamily="18" charset="0"/>
              </a:rPr>
              <a:t>SALAM HORMAT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4267200"/>
            <a:ext cx="71628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 b="1" dirty="0" smtClean="0"/>
              <a:t>ORANG KAYA TEMENGGONG PADUKA RAJA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/>
              <a:t>DATO’ SERI HJ. WAN FADZIR BIN HJ. WAN HUSSAIN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/>
              <a:t>S.P.M.P, P.C.M, A.M.N, A.M.P (Perlis), P.J.K (Perlis), J.P.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/>
              <a:t>B.A (</a:t>
            </a:r>
            <a:r>
              <a:rPr lang="en-US" sz="2000" dirty="0" err="1" smtClean="0"/>
              <a:t>Hons</a:t>
            </a:r>
            <a:r>
              <a:rPr lang="en-US" sz="2000" dirty="0" smtClean="0"/>
              <a:t>) Uni. Malaya, </a:t>
            </a:r>
            <a:r>
              <a:rPr lang="en-US" sz="2000" dirty="0" err="1" smtClean="0"/>
              <a:t>M.Ed</a:t>
            </a:r>
            <a:r>
              <a:rPr lang="en-US" sz="2000" dirty="0" smtClean="0"/>
              <a:t> ( Uni. of Texas, USA 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b="1" dirty="0" smtClean="0"/>
              <a:t>ORANG BESAR JAJAHAN KUALA KANGSAR</a:t>
            </a:r>
          </a:p>
        </p:txBody>
      </p:sp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6858000" y="6477000"/>
            <a:ext cx="1579563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700">
                <a:latin typeface="Tahoma" pitchFamily="34" charset="0"/>
                <a:cs typeface="Tahoma" pitchFamily="34" charset="0"/>
              </a:rPr>
              <a:t>©</a:t>
            </a:r>
            <a:r>
              <a:rPr lang="en-US" altLang="en-US" sz="700">
                <a:latin typeface="Tahoma" pitchFamily="34" charset="0"/>
              </a:rPr>
              <a:t> Pejabat OBJ Kuala Kangsar 2019</a:t>
            </a:r>
          </a:p>
        </p:txBody>
      </p:sp>
      <p:pic>
        <p:nvPicPr>
          <p:cNvPr id="5126" name="Picture 6" descr="OBN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381000"/>
            <a:ext cx="1347788" cy="1828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FFB4D-B0D3-42FA-BC58-D8454F90E825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6858000" y="6477000"/>
            <a:ext cx="1579563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700">
                <a:latin typeface="Tahoma" pitchFamily="34" charset="0"/>
                <a:cs typeface="Tahoma" pitchFamily="34" charset="0"/>
              </a:rPr>
              <a:t>©</a:t>
            </a:r>
            <a:r>
              <a:rPr lang="en-US" altLang="en-US" sz="700">
                <a:latin typeface="Tahoma" pitchFamily="34" charset="0"/>
              </a:rPr>
              <a:t> Pejabat OBJ Kuala Kangsar 2019</a:t>
            </a:r>
          </a:p>
        </p:txBody>
      </p: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381000" y="685800"/>
          <a:ext cx="8382000" cy="5468112"/>
        </p:xfrm>
        <a:graphic>
          <a:graphicData uri="http://schemas.openxmlformats.org/drawingml/2006/table">
            <a:tbl>
              <a:tblPr/>
              <a:tblGrid>
                <a:gridCol w="457200"/>
                <a:gridCol w="2289018"/>
                <a:gridCol w="1797925"/>
                <a:gridCol w="1936630"/>
                <a:gridCol w="1901227"/>
              </a:tblGrid>
              <a:tr h="2102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j-lt"/>
                          <a:ea typeface="Times New Roman"/>
                          <a:cs typeface="Arial"/>
                        </a:rPr>
                        <a:t>BIL</a:t>
                      </a:r>
                      <a:endParaRPr lang="en-US" sz="1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5584" marR="45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+mj-lt"/>
                          <a:ea typeface="Times New Roman"/>
                          <a:cs typeface="Arial"/>
                        </a:rPr>
                        <a:t>GELARAN / NAMA</a:t>
                      </a:r>
                      <a:endParaRPr lang="en-US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5584" marR="45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j-lt"/>
                          <a:ea typeface="Times New Roman"/>
                          <a:cs typeface="Arial"/>
                        </a:rPr>
                        <a:t>JAJAHAN</a:t>
                      </a:r>
                      <a:endParaRPr lang="en-US" sz="1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5584" marR="45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+mj-lt"/>
                          <a:ea typeface="Times New Roman"/>
                          <a:cs typeface="Arial"/>
                        </a:rPr>
                        <a:t>ALAMAT / NO. TELEFON</a:t>
                      </a:r>
                      <a:endParaRPr lang="en-US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5584" marR="45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j-lt"/>
                          <a:ea typeface="Times New Roman"/>
                          <a:cs typeface="Arial"/>
                        </a:rPr>
                        <a:t>GAMBAR</a:t>
                      </a:r>
                      <a:endParaRPr lang="en-US" sz="1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5584" marR="45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22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entury Gothic"/>
                        <a:ea typeface="Times New Roman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entury Gothic"/>
                          <a:ea typeface="Times New Roman"/>
                          <a:cs typeface="Arial"/>
                        </a:rPr>
                        <a:t>1.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584" marR="45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entury Gothic"/>
                        <a:ea typeface="Times New Roman"/>
                        <a:cs typeface="Arial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Century Gothic"/>
                          <a:ea typeface="Times New Roman"/>
                          <a:cs typeface="Arial"/>
                        </a:rPr>
                        <a:t>YABhg</a:t>
                      </a:r>
                      <a:r>
                        <a:rPr lang="en-US" sz="1200" dirty="0">
                          <a:latin typeface="Century Gothic"/>
                          <a:ea typeface="Times New Roman"/>
                          <a:cs typeface="Arial"/>
                        </a:rPr>
                        <a:t>. </a:t>
                      </a:r>
                      <a:r>
                        <a:rPr lang="en-US" sz="1200" dirty="0" err="1">
                          <a:latin typeface="Century Gothic"/>
                          <a:ea typeface="Times New Roman"/>
                          <a:cs typeface="Arial"/>
                        </a:rPr>
                        <a:t>Orang</a:t>
                      </a:r>
                      <a:r>
                        <a:rPr lang="en-US" sz="1200" dirty="0">
                          <a:latin typeface="Century Gothic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200" dirty="0" err="1">
                          <a:latin typeface="Century Gothic"/>
                          <a:ea typeface="Times New Roman"/>
                          <a:cs typeface="Arial"/>
                        </a:rPr>
                        <a:t>Kaya</a:t>
                      </a:r>
                      <a:r>
                        <a:rPr lang="en-US" sz="1200" dirty="0">
                          <a:latin typeface="Century Gothic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200" dirty="0" err="1">
                          <a:latin typeface="Century Gothic"/>
                          <a:ea typeface="Times New Roman"/>
                          <a:cs typeface="Arial"/>
                        </a:rPr>
                        <a:t>Temenggong</a:t>
                      </a:r>
                      <a:r>
                        <a:rPr lang="en-US" sz="1200" dirty="0">
                          <a:latin typeface="Century Gothic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200" dirty="0" err="1">
                          <a:latin typeface="Century Gothic"/>
                          <a:ea typeface="Times New Roman"/>
                          <a:cs typeface="Arial"/>
                        </a:rPr>
                        <a:t>Paduka</a:t>
                      </a:r>
                      <a:r>
                        <a:rPr lang="en-US" sz="1200" dirty="0">
                          <a:latin typeface="Century Gothic"/>
                          <a:ea typeface="Times New Roman"/>
                          <a:cs typeface="Arial"/>
                        </a:rPr>
                        <a:t> Raja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Century Gothic"/>
                          <a:ea typeface="Times New Roman"/>
                          <a:cs typeface="Arial"/>
                        </a:rPr>
                        <a:t>Dato</a:t>
                      </a:r>
                      <a:r>
                        <a:rPr lang="en-US" sz="1200" dirty="0">
                          <a:latin typeface="Century Gothic"/>
                          <a:ea typeface="Times New Roman"/>
                          <a:cs typeface="Arial"/>
                        </a:rPr>
                        <a:t>’ Seri Wan </a:t>
                      </a:r>
                      <a:r>
                        <a:rPr lang="en-US" sz="1200" dirty="0" err="1">
                          <a:latin typeface="Century Gothic"/>
                          <a:ea typeface="Times New Roman"/>
                          <a:cs typeface="Arial"/>
                        </a:rPr>
                        <a:t>Mohd</a:t>
                      </a:r>
                      <a:r>
                        <a:rPr lang="en-US" sz="1200" dirty="0">
                          <a:latin typeface="Century Gothic"/>
                          <a:ea typeface="Times New Roman"/>
                          <a:cs typeface="Arial"/>
                        </a:rPr>
                        <a:t>. </a:t>
                      </a:r>
                      <a:r>
                        <a:rPr lang="en-US" sz="1200" dirty="0" err="1">
                          <a:latin typeface="Century Gothic"/>
                          <a:ea typeface="Times New Roman"/>
                          <a:cs typeface="Arial"/>
                        </a:rPr>
                        <a:t>Fathir</a:t>
                      </a:r>
                      <a:r>
                        <a:rPr lang="en-US" sz="1200" dirty="0">
                          <a:latin typeface="Century Gothic"/>
                          <a:ea typeface="Times New Roman"/>
                          <a:cs typeface="Arial"/>
                        </a:rPr>
                        <a:t> @ Wan </a:t>
                      </a:r>
                      <a:r>
                        <a:rPr lang="en-US" sz="1200" dirty="0" err="1">
                          <a:latin typeface="Century Gothic"/>
                          <a:ea typeface="Times New Roman"/>
                          <a:cs typeface="Arial"/>
                        </a:rPr>
                        <a:t>Fadzir</a:t>
                      </a:r>
                      <a:r>
                        <a:rPr lang="en-US" sz="1200" dirty="0">
                          <a:latin typeface="Century Gothic"/>
                          <a:ea typeface="Times New Roman"/>
                          <a:cs typeface="Arial"/>
                        </a:rPr>
                        <a:t> bin Wan </a:t>
                      </a:r>
                      <a:r>
                        <a:rPr lang="en-US" sz="1200" dirty="0" err="1">
                          <a:latin typeface="Century Gothic"/>
                          <a:ea typeface="Times New Roman"/>
                          <a:cs typeface="Arial"/>
                        </a:rPr>
                        <a:t>Hussain</a:t>
                      </a:r>
                      <a:r>
                        <a:rPr lang="en-US" sz="1200" dirty="0">
                          <a:latin typeface="Century Gothic"/>
                          <a:ea typeface="Times New Roman"/>
                          <a:cs typeface="Arial"/>
                        </a:rPr>
                        <a:t>, SPMP., PCM., AMP., AMN.,JP.,PJK.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entury Gothic"/>
                          <a:ea typeface="Times New Roman"/>
                          <a:cs typeface="Arial"/>
                        </a:rPr>
                        <a:t>(</a:t>
                      </a:r>
                      <a:r>
                        <a:rPr lang="en-US" sz="1200" b="1" dirty="0" err="1">
                          <a:latin typeface="Century Gothic"/>
                          <a:ea typeface="Times New Roman"/>
                          <a:cs typeface="Arial"/>
                        </a:rPr>
                        <a:t>Orang</a:t>
                      </a:r>
                      <a:r>
                        <a:rPr lang="en-US" sz="1200" b="1" dirty="0">
                          <a:latin typeface="Century Gothic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200" b="1" dirty="0" err="1">
                          <a:latin typeface="Century Gothic"/>
                          <a:ea typeface="Times New Roman"/>
                          <a:cs typeface="Arial"/>
                        </a:rPr>
                        <a:t>Besar</a:t>
                      </a:r>
                      <a:r>
                        <a:rPr lang="en-US" sz="1200" b="1" dirty="0">
                          <a:latin typeface="Century Gothic"/>
                          <a:ea typeface="Times New Roman"/>
                          <a:cs typeface="Arial"/>
                        </a:rPr>
                        <a:t> 4)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584" marR="45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entury Gothic"/>
                        <a:ea typeface="Times New Roman"/>
                        <a:cs typeface="Arial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Century Gothic"/>
                          <a:ea typeface="Times New Roman"/>
                          <a:cs typeface="Arial"/>
                        </a:rPr>
                        <a:t>Orang</a:t>
                      </a:r>
                      <a:r>
                        <a:rPr lang="en-US" sz="1200" b="1" dirty="0">
                          <a:latin typeface="Century Gothic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200" b="1" dirty="0" err="1">
                          <a:latin typeface="Century Gothic"/>
                          <a:ea typeface="Times New Roman"/>
                          <a:cs typeface="Arial"/>
                        </a:rPr>
                        <a:t>Besar</a:t>
                      </a:r>
                      <a:r>
                        <a:rPr lang="en-US" sz="1200" b="1" dirty="0">
                          <a:latin typeface="Century Gothic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200" b="1" dirty="0" err="1">
                          <a:latin typeface="Century Gothic"/>
                          <a:ea typeface="Times New Roman"/>
                          <a:cs typeface="Arial"/>
                        </a:rPr>
                        <a:t>Jajahan</a:t>
                      </a:r>
                      <a:r>
                        <a:rPr lang="en-US" sz="1200" b="1" dirty="0">
                          <a:latin typeface="Century Gothic"/>
                          <a:ea typeface="Times New Roman"/>
                          <a:cs typeface="Arial"/>
                        </a:rPr>
                        <a:t>,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entury Gothic"/>
                          <a:ea typeface="Times New Roman"/>
                          <a:cs typeface="Arial"/>
                        </a:rPr>
                        <a:t>Kuala </a:t>
                      </a:r>
                      <a:r>
                        <a:rPr lang="en-US" sz="1200" b="1" dirty="0" err="1">
                          <a:latin typeface="Century Gothic"/>
                          <a:ea typeface="Times New Roman"/>
                          <a:cs typeface="Arial"/>
                        </a:rPr>
                        <a:t>Kangsar</a:t>
                      </a:r>
                      <a:r>
                        <a:rPr lang="en-US" sz="1200" b="1" dirty="0">
                          <a:latin typeface="Century Gothic"/>
                          <a:ea typeface="Times New Roman"/>
                          <a:cs typeface="Arial"/>
                        </a:rPr>
                        <a:t>.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584" marR="45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entury Gothic"/>
                        <a:ea typeface="Times New Roman"/>
                        <a:cs typeface="Arial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Century Gothic"/>
                          <a:ea typeface="Times New Roman"/>
                          <a:cs typeface="Arial"/>
                        </a:rPr>
                        <a:t>Pej</a:t>
                      </a:r>
                      <a:r>
                        <a:rPr lang="en-US" sz="1200" dirty="0">
                          <a:latin typeface="Century Gothic"/>
                          <a:ea typeface="Times New Roman"/>
                          <a:cs typeface="Arial"/>
                        </a:rPr>
                        <a:t>. </a:t>
                      </a:r>
                      <a:r>
                        <a:rPr lang="en-US" sz="1200" dirty="0" err="1">
                          <a:latin typeface="Century Gothic"/>
                          <a:ea typeface="Times New Roman"/>
                          <a:cs typeface="Arial"/>
                        </a:rPr>
                        <a:t>Orang</a:t>
                      </a:r>
                      <a:r>
                        <a:rPr lang="en-US" sz="1200" dirty="0">
                          <a:latin typeface="Century Gothic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200" dirty="0" err="1">
                          <a:latin typeface="Century Gothic"/>
                          <a:ea typeface="Times New Roman"/>
                          <a:cs typeface="Arial"/>
                        </a:rPr>
                        <a:t>Besar</a:t>
                      </a:r>
                      <a:r>
                        <a:rPr lang="en-US" sz="1200" dirty="0">
                          <a:latin typeface="Century Gothic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200" dirty="0" err="1">
                          <a:latin typeface="Century Gothic"/>
                          <a:ea typeface="Times New Roman"/>
                          <a:cs typeface="Arial"/>
                        </a:rPr>
                        <a:t>Jajahan</a:t>
                      </a:r>
                      <a:r>
                        <a:rPr lang="en-US" sz="1200" dirty="0">
                          <a:latin typeface="Century Gothic"/>
                          <a:ea typeface="Times New Roman"/>
                          <a:cs typeface="Arial"/>
                        </a:rPr>
                        <a:t>,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entury Gothic"/>
                          <a:ea typeface="Times New Roman"/>
                          <a:cs typeface="Arial"/>
                        </a:rPr>
                        <a:t>855, Bukit </a:t>
                      </a:r>
                      <a:r>
                        <a:rPr lang="en-US" sz="1200" dirty="0" err="1">
                          <a:latin typeface="Century Gothic"/>
                          <a:ea typeface="Times New Roman"/>
                          <a:cs typeface="Arial"/>
                        </a:rPr>
                        <a:t>Kerajaan</a:t>
                      </a:r>
                      <a:r>
                        <a:rPr lang="en-US" sz="1200" dirty="0">
                          <a:latin typeface="Century Gothic"/>
                          <a:ea typeface="Times New Roman"/>
                          <a:cs typeface="Arial"/>
                        </a:rPr>
                        <a:t>,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entury Gothic"/>
                          <a:ea typeface="Times New Roman"/>
                          <a:cs typeface="Arial"/>
                        </a:rPr>
                        <a:t>33000 Kuala </a:t>
                      </a:r>
                      <a:r>
                        <a:rPr lang="en-US" sz="1200" dirty="0" err="1">
                          <a:latin typeface="Century Gothic"/>
                          <a:ea typeface="Times New Roman"/>
                          <a:cs typeface="Arial"/>
                        </a:rPr>
                        <a:t>Kangsar</a:t>
                      </a:r>
                      <a:r>
                        <a:rPr lang="en-US" sz="1200" dirty="0">
                          <a:latin typeface="Century Gothic"/>
                          <a:ea typeface="Times New Roman"/>
                          <a:cs typeface="Arial"/>
                        </a:rPr>
                        <a:t>.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entury Gothic"/>
                          <a:ea typeface="Times New Roman"/>
                          <a:cs typeface="Arial"/>
                        </a:rPr>
                        <a:t> 05-7768624 </a:t>
                      </a:r>
                      <a:r>
                        <a:rPr lang="en-US" sz="1200">
                          <a:latin typeface="Century Gothic"/>
                          <a:ea typeface="Times New Roman"/>
                          <a:cs typeface="Arial"/>
                        </a:rPr>
                        <a:t>(</a:t>
                      </a:r>
                      <a:r>
                        <a:rPr lang="en-US" sz="1200" smtClean="0">
                          <a:latin typeface="Century Gothic"/>
                          <a:ea typeface="Times New Roman"/>
                          <a:cs typeface="Arial"/>
                        </a:rPr>
                        <a:t>P)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entury Gothic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200" dirty="0" smtClean="0">
                          <a:latin typeface="Century Gothic"/>
                          <a:ea typeface="Times New Roman"/>
                          <a:cs typeface="Arial"/>
                        </a:rPr>
                        <a:t>05-7772696) (F)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entury Gothic"/>
                          <a:ea typeface="Times New Roman"/>
                          <a:cs typeface="Arial"/>
                        </a:rPr>
                        <a:t> 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584" marR="45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latin typeface="Century Gothic"/>
                        <a:ea typeface="Times New Roman"/>
                        <a:cs typeface="Arial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latin typeface="Century Gothic"/>
                          <a:ea typeface="Times New Roman"/>
                          <a:cs typeface="Arial"/>
                        </a:rPr>
                        <a:t>    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584" marR="45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19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entury Gothic"/>
                        <a:ea typeface="Times New Roman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entury Gothic"/>
                          <a:ea typeface="Times New Roman"/>
                          <a:cs typeface="Arial"/>
                        </a:rPr>
                        <a:t>2.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584" marR="45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entury Gothic"/>
                        <a:ea typeface="Times New Roman"/>
                        <a:cs typeface="Arial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Century Gothic"/>
                          <a:ea typeface="Times New Roman"/>
                          <a:cs typeface="Arial"/>
                        </a:rPr>
                        <a:t>YABhg</a:t>
                      </a:r>
                      <a:r>
                        <a:rPr lang="en-US" sz="1200" dirty="0">
                          <a:latin typeface="Century Gothic"/>
                          <a:ea typeface="Times New Roman"/>
                          <a:cs typeface="Arial"/>
                        </a:rPr>
                        <a:t>. </a:t>
                      </a:r>
                      <a:r>
                        <a:rPr lang="en-US" sz="1200" dirty="0" err="1">
                          <a:latin typeface="Century Gothic"/>
                          <a:ea typeface="Times New Roman"/>
                          <a:cs typeface="Arial"/>
                        </a:rPr>
                        <a:t>Orang</a:t>
                      </a:r>
                      <a:r>
                        <a:rPr lang="en-US" sz="1200" dirty="0">
                          <a:latin typeface="Century Gothic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200" dirty="0" err="1">
                          <a:latin typeface="Century Gothic"/>
                          <a:ea typeface="Times New Roman"/>
                          <a:cs typeface="Arial"/>
                        </a:rPr>
                        <a:t>Kaya</a:t>
                      </a:r>
                      <a:r>
                        <a:rPr lang="en-US" sz="1200" dirty="0">
                          <a:latin typeface="Century Gothic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200" dirty="0" err="1">
                          <a:latin typeface="Century Gothic"/>
                          <a:ea typeface="Times New Roman"/>
                          <a:cs typeface="Arial"/>
                        </a:rPr>
                        <a:t>Menteri</a:t>
                      </a:r>
                      <a:r>
                        <a:rPr lang="en-US" sz="1200" dirty="0">
                          <a:latin typeface="Century Gothic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200" dirty="0" err="1">
                          <a:latin typeface="Century Gothic"/>
                          <a:ea typeface="Times New Roman"/>
                          <a:cs typeface="Arial"/>
                        </a:rPr>
                        <a:t>Paduka</a:t>
                      </a:r>
                      <a:r>
                        <a:rPr lang="en-US" sz="1200" dirty="0">
                          <a:latin typeface="Century Gothic"/>
                          <a:ea typeface="Times New Roman"/>
                          <a:cs typeface="Arial"/>
                        </a:rPr>
                        <a:t> Tuan.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Century Gothic"/>
                          <a:ea typeface="Times New Roman"/>
                          <a:cs typeface="Arial"/>
                        </a:rPr>
                        <a:t>Dato</a:t>
                      </a:r>
                      <a:r>
                        <a:rPr lang="en-US" sz="1200" dirty="0">
                          <a:latin typeface="Century Gothic"/>
                          <a:ea typeface="Times New Roman"/>
                          <a:cs typeface="Arial"/>
                        </a:rPr>
                        <a:t>’ </a:t>
                      </a:r>
                      <a:r>
                        <a:rPr lang="en-US" sz="1200" dirty="0" err="1">
                          <a:latin typeface="Century Gothic"/>
                          <a:ea typeface="Times New Roman"/>
                          <a:cs typeface="Arial"/>
                        </a:rPr>
                        <a:t>Haji</a:t>
                      </a:r>
                      <a:r>
                        <a:rPr lang="en-US" sz="1200" dirty="0">
                          <a:latin typeface="Century Gothic"/>
                          <a:ea typeface="Times New Roman"/>
                          <a:cs typeface="Arial"/>
                        </a:rPr>
                        <a:t> Wan </a:t>
                      </a:r>
                      <a:r>
                        <a:rPr lang="en-US" sz="1200" dirty="0" err="1">
                          <a:latin typeface="Century Gothic"/>
                          <a:ea typeface="Times New Roman"/>
                          <a:cs typeface="Arial"/>
                        </a:rPr>
                        <a:t>Mohd</a:t>
                      </a:r>
                      <a:r>
                        <a:rPr lang="en-US" sz="1200" dirty="0">
                          <a:latin typeface="Century Gothic"/>
                          <a:ea typeface="Times New Roman"/>
                          <a:cs typeface="Arial"/>
                        </a:rPr>
                        <a:t>. Isa bin </a:t>
                      </a:r>
                      <a:r>
                        <a:rPr lang="en-US" sz="1200" dirty="0" err="1">
                          <a:latin typeface="Century Gothic"/>
                          <a:ea typeface="Times New Roman"/>
                          <a:cs typeface="Arial"/>
                        </a:rPr>
                        <a:t>Dato</a:t>
                      </a:r>
                      <a:r>
                        <a:rPr lang="en-US" sz="1200" dirty="0">
                          <a:latin typeface="Century Gothic"/>
                          <a:ea typeface="Times New Roman"/>
                          <a:cs typeface="Arial"/>
                        </a:rPr>
                        <a:t>’ </a:t>
                      </a:r>
                      <a:r>
                        <a:rPr lang="en-US" sz="1200" dirty="0" err="1">
                          <a:latin typeface="Century Gothic"/>
                          <a:ea typeface="Times New Roman"/>
                          <a:cs typeface="Arial"/>
                        </a:rPr>
                        <a:t>Haji</a:t>
                      </a:r>
                      <a:r>
                        <a:rPr lang="en-US" sz="1200" dirty="0">
                          <a:latin typeface="Century Gothic"/>
                          <a:ea typeface="Times New Roman"/>
                          <a:cs typeface="Arial"/>
                        </a:rPr>
                        <a:t> Wan </a:t>
                      </a:r>
                      <a:r>
                        <a:rPr lang="en-US" sz="1200" dirty="0" err="1">
                          <a:latin typeface="Century Gothic"/>
                          <a:ea typeface="Times New Roman"/>
                          <a:cs typeface="Arial"/>
                        </a:rPr>
                        <a:t>Mohd</a:t>
                      </a:r>
                      <a:r>
                        <a:rPr lang="en-US" sz="1200" dirty="0">
                          <a:latin typeface="Century Gothic"/>
                          <a:ea typeface="Times New Roman"/>
                          <a:cs typeface="Arial"/>
                        </a:rPr>
                        <a:t>. </a:t>
                      </a:r>
                      <a:r>
                        <a:rPr lang="en-US" sz="1200" dirty="0" err="1">
                          <a:latin typeface="Century Gothic"/>
                          <a:ea typeface="Times New Roman"/>
                          <a:cs typeface="Arial"/>
                        </a:rPr>
                        <a:t>Razalli</a:t>
                      </a:r>
                      <a:r>
                        <a:rPr lang="en-US" sz="1200" dirty="0">
                          <a:latin typeface="Century Gothic"/>
                          <a:ea typeface="Times New Roman"/>
                          <a:cs typeface="Arial"/>
                        </a:rPr>
                        <a:t>, DPCM.,PJK.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entury Gothic"/>
                          <a:ea typeface="Times New Roman"/>
                          <a:cs typeface="Arial"/>
                        </a:rPr>
                        <a:t>(</a:t>
                      </a:r>
                      <a:r>
                        <a:rPr lang="en-US" sz="1200" b="1" dirty="0" err="1">
                          <a:latin typeface="Century Gothic"/>
                          <a:ea typeface="Times New Roman"/>
                          <a:cs typeface="Arial"/>
                        </a:rPr>
                        <a:t>Orang</a:t>
                      </a:r>
                      <a:r>
                        <a:rPr lang="en-US" sz="1200" b="1" dirty="0">
                          <a:latin typeface="Century Gothic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200" b="1" dirty="0" err="1">
                          <a:latin typeface="Century Gothic"/>
                          <a:ea typeface="Times New Roman"/>
                          <a:cs typeface="Arial"/>
                        </a:rPr>
                        <a:t>Besar</a:t>
                      </a:r>
                      <a:r>
                        <a:rPr lang="en-US" sz="1200" b="1" dirty="0">
                          <a:latin typeface="Century Gothic"/>
                          <a:ea typeface="Times New Roman"/>
                          <a:cs typeface="Arial"/>
                        </a:rPr>
                        <a:t> 4)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584" marR="45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entury Gothic"/>
                          <a:ea typeface="Times New Roman"/>
                          <a:cs typeface="Arial"/>
                        </a:rPr>
                        <a:t>(</a:t>
                      </a:r>
                      <a:r>
                        <a:rPr lang="en-US" sz="1200" b="1" dirty="0" err="1">
                          <a:latin typeface="Century Gothic"/>
                          <a:ea typeface="Times New Roman"/>
                          <a:cs typeface="Arial"/>
                        </a:rPr>
                        <a:t>Pemangku</a:t>
                      </a:r>
                      <a:r>
                        <a:rPr lang="en-US" sz="1200" b="1" dirty="0">
                          <a:latin typeface="Century Gothic"/>
                          <a:ea typeface="Times New Roman"/>
                          <a:cs typeface="Arial"/>
                        </a:rPr>
                        <a:t>)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Century Gothic"/>
                          <a:ea typeface="Times New Roman"/>
                          <a:cs typeface="Arial"/>
                        </a:rPr>
                        <a:t>Orang</a:t>
                      </a:r>
                      <a:r>
                        <a:rPr lang="en-US" sz="1200" b="1" dirty="0">
                          <a:latin typeface="Century Gothic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200" b="1" dirty="0" err="1">
                          <a:latin typeface="Century Gothic"/>
                          <a:ea typeface="Times New Roman"/>
                          <a:cs typeface="Arial"/>
                        </a:rPr>
                        <a:t>Besar</a:t>
                      </a:r>
                      <a:r>
                        <a:rPr lang="en-US" sz="1200" b="1" dirty="0">
                          <a:latin typeface="Century Gothic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200" b="1" dirty="0" err="1">
                          <a:latin typeface="Century Gothic"/>
                          <a:ea typeface="Times New Roman"/>
                          <a:cs typeface="Arial"/>
                        </a:rPr>
                        <a:t>Jajahan</a:t>
                      </a:r>
                      <a:r>
                        <a:rPr lang="en-US" sz="1200" b="1" dirty="0">
                          <a:latin typeface="Century Gothic"/>
                          <a:ea typeface="Times New Roman"/>
                          <a:cs typeface="Arial"/>
                        </a:rPr>
                        <a:t>,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Century Gothic"/>
                          <a:ea typeface="Times New Roman"/>
                          <a:cs typeface="Arial"/>
                        </a:rPr>
                        <a:t>Larut</a:t>
                      </a:r>
                      <a:r>
                        <a:rPr lang="en-US" sz="1200" b="1" dirty="0">
                          <a:latin typeface="Century Gothic"/>
                          <a:ea typeface="Times New Roman"/>
                          <a:cs typeface="Arial"/>
                        </a:rPr>
                        <a:t>, </a:t>
                      </a:r>
                      <a:r>
                        <a:rPr lang="en-US" sz="1200" b="1" dirty="0" err="1">
                          <a:latin typeface="Century Gothic"/>
                          <a:ea typeface="Times New Roman"/>
                          <a:cs typeface="Arial"/>
                        </a:rPr>
                        <a:t>Matang</a:t>
                      </a:r>
                      <a:r>
                        <a:rPr lang="en-US" sz="1200" b="1" dirty="0">
                          <a:latin typeface="Century Gothic"/>
                          <a:ea typeface="Times New Roman"/>
                          <a:cs typeface="Arial"/>
                        </a:rPr>
                        <a:t> &amp; </a:t>
                      </a:r>
                      <a:r>
                        <a:rPr lang="en-US" sz="1200" b="1" dirty="0" err="1">
                          <a:latin typeface="Century Gothic"/>
                          <a:ea typeface="Times New Roman"/>
                          <a:cs typeface="Arial"/>
                        </a:rPr>
                        <a:t>Selama</a:t>
                      </a:r>
                      <a:r>
                        <a:rPr lang="en-US" sz="1200" b="1" dirty="0">
                          <a:latin typeface="Century Gothic"/>
                          <a:ea typeface="Times New Roman"/>
                          <a:cs typeface="Arial"/>
                        </a:rPr>
                        <a:t>,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Century Gothic"/>
                          <a:ea typeface="Times New Roman"/>
                          <a:cs typeface="Arial"/>
                        </a:rPr>
                        <a:t>Taiping</a:t>
                      </a:r>
                      <a:r>
                        <a:rPr lang="en-US" sz="1200" b="1" dirty="0">
                          <a:latin typeface="Century Gothic"/>
                          <a:ea typeface="Times New Roman"/>
                          <a:cs typeface="Arial"/>
                        </a:rPr>
                        <a:t>.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584" marR="45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entury Gothic"/>
                        <a:ea typeface="Times New Roman"/>
                        <a:cs typeface="Arial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Century Gothic"/>
                          <a:ea typeface="Times New Roman"/>
                          <a:cs typeface="Arial"/>
                        </a:rPr>
                        <a:t>Pej</a:t>
                      </a:r>
                      <a:r>
                        <a:rPr lang="en-US" sz="1200" dirty="0">
                          <a:latin typeface="Century Gothic"/>
                          <a:ea typeface="Times New Roman"/>
                          <a:cs typeface="Arial"/>
                        </a:rPr>
                        <a:t>. </a:t>
                      </a:r>
                      <a:r>
                        <a:rPr lang="en-US" sz="1200" dirty="0" err="1">
                          <a:latin typeface="Century Gothic"/>
                          <a:ea typeface="Times New Roman"/>
                          <a:cs typeface="Arial"/>
                        </a:rPr>
                        <a:t>Orang</a:t>
                      </a:r>
                      <a:r>
                        <a:rPr lang="en-US" sz="1200" dirty="0">
                          <a:latin typeface="Century Gothic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200" dirty="0" err="1">
                          <a:latin typeface="Century Gothic"/>
                          <a:ea typeface="Times New Roman"/>
                          <a:cs typeface="Arial"/>
                        </a:rPr>
                        <a:t>Besar</a:t>
                      </a:r>
                      <a:r>
                        <a:rPr lang="en-US" sz="1200" dirty="0">
                          <a:latin typeface="Century Gothic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200" dirty="0" err="1">
                          <a:latin typeface="Century Gothic"/>
                          <a:ea typeface="Times New Roman"/>
                          <a:cs typeface="Arial"/>
                        </a:rPr>
                        <a:t>Jajahan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Century Gothic"/>
                          <a:ea typeface="Times New Roman"/>
                          <a:cs typeface="Arial"/>
                        </a:rPr>
                        <a:t>Larut</a:t>
                      </a:r>
                      <a:r>
                        <a:rPr lang="en-US" sz="1200" dirty="0">
                          <a:latin typeface="Century Gothic"/>
                          <a:ea typeface="Times New Roman"/>
                          <a:cs typeface="Arial"/>
                        </a:rPr>
                        <a:t>, </a:t>
                      </a:r>
                      <a:r>
                        <a:rPr lang="en-US" sz="1200" dirty="0" err="1">
                          <a:latin typeface="Century Gothic"/>
                          <a:ea typeface="Times New Roman"/>
                          <a:cs typeface="Arial"/>
                        </a:rPr>
                        <a:t>Matang</a:t>
                      </a:r>
                      <a:r>
                        <a:rPr lang="en-US" sz="1200" dirty="0">
                          <a:latin typeface="Century Gothic"/>
                          <a:ea typeface="Times New Roman"/>
                          <a:cs typeface="Arial"/>
                        </a:rPr>
                        <a:t> &amp; </a:t>
                      </a:r>
                      <a:r>
                        <a:rPr lang="en-US" sz="1200" dirty="0" err="1">
                          <a:latin typeface="Century Gothic"/>
                          <a:ea typeface="Times New Roman"/>
                          <a:cs typeface="Arial"/>
                        </a:rPr>
                        <a:t>Selama</a:t>
                      </a:r>
                      <a:r>
                        <a:rPr lang="en-US" sz="1200" dirty="0">
                          <a:latin typeface="Century Gothic"/>
                          <a:ea typeface="Times New Roman"/>
                          <a:cs typeface="Arial"/>
                        </a:rPr>
                        <a:t>,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entury Gothic"/>
                          <a:ea typeface="Times New Roman"/>
                          <a:cs typeface="Arial"/>
                        </a:rPr>
                        <a:t>34000 </a:t>
                      </a:r>
                      <a:r>
                        <a:rPr lang="en-US" sz="1200" dirty="0" err="1">
                          <a:latin typeface="Century Gothic"/>
                          <a:ea typeface="Times New Roman"/>
                          <a:cs typeface="Arial"/>
                        </a:rPr>
                        <a:t>Taiping</a:t>
                      </a:r>
                      <a:r>
                        <a:rPr lang="en-US" sz="1200" dirty="0">
                          <a:latin typeface="Century Gothic"/>
                          <a:ea typeface="Times New Roman"/>
                          <a:cs typeface="Arial"/>
                        </a:rPr>
                        <a:t>.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entury Gothic"/>
                          <a:ea typeface="Times New Roman"/>
                          <a:cs typeface="Arial"/>
                        </a:rPr>
                        <a:t>05-8088377 (P)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584" marR="45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latin typeface="Century Gothic"/>
                        <a:ea typeface="Times New Roman"/>
                        <a:cs typeface="Arial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latin typeface="Century Gothic"/>
                          <a:ea typeface="Times New Roman"/>
                          <a:cs typeface="Arial"/>
                        </a:rPr>
                        <a:t>     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584" marR="45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28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entury Gothic"/>
                        <a:ea typeface="Times New Roman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Century Gothic"/>
                          <a:ea typeface="Times New Roman"/>
                          <a:cs typeface="Arial"/>
                        </a:rPr>
                        <a:t>3.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584" marR="45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entury Gothic"/>
                        <a:ea typeface="Times New Roman"/>
                        <a:cs typeface="Arial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Century Gothic"/>
                          <a:ea typeface="Times New Roman"/>
                          <a:cs typeface="Arial"/>
                        </a:rPr>
                        <a:t>YBhg</a:t>
                      </a:r>
                      <a:r>
                        <a:rPr lang="en-US" sz="1200" dirty="0">
                          <a:latin typeface="Century Gothic"/>
                          <a:ea typeface="Times New Roman"/>
                          <a:cs typeface="Arial"/>
                        </a:rPr>
                        <a:t>. </a:t>
                      </a:r>
                      <a:r>
                        <a:rPr lang="en-US" sz="1200" dirty="0" err="1">
                          <a:latin typeface="Century Gothic"/>
                          <a:ea typeface="Times New Roman"/>
                          <a:cs typeface="Arial"/>
                        </a:rPr>
                        <a:t>Orang</a:t>
                      </a:r>
                      <a:r>
                        <a:rPr lang="en-US" sz="1200" dirty="0">
                          <a:latin typeface="Century Gothic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200" dirty="0" err="1">
                          <a:latin typeface="Century Gothic"/>
                          <a:ea typeface="Times New Roman"/>
                          <a:cs typeface="Arial"/>
                        </a:rPr>
                        <a:t>Kaya</a:t>
                      </a:r>
                      <a:r>
                        <a:rPr lang="en-US" sz="1200" dirty="0">
                          <a:latin typeface="Century Gothic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200" dirty="0" err="1">
                          <a:latin typeface="Century Gothic"/>
                          <a:ea typeface="Times New Roman"/>
                          <a:cs typeface="Arial"/>
                        </a:rPr>
                        <a:t>Kaya</a:t>
                      </a:r>
                      <a:r>
                        <a:rPr lang="en-US" sz="1200" dirty="0">
                          <a:latin typeface="Century Gothic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200" dirty="0" err="1">
                          <a:latin typeface="Century Gothic"/>
                          <a:ea typeface="Times New Roman"/>
                          <a:cs typeface="Arial"/>
                        </a:rPr>
                        <a:t>Setia</a:t>
                      </a:r>
                      <a:r>
                        <a:rPr lang="en-US" sz="1200" dirty="0">
                          <a:latin typeface="Century Gothic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200" dirty="0" err="1">
                          <a:latin typeface="Century Gothic"/>
                          <a:ea typeface="Times New Roman"/>
                          <a:cs typeface="Arial"/>
                        </a:rPr>
                        <a:t>Bijaya</a:t>
                      </a:r>
                      <a:r>
                        <a:rPr lang="en-US" sz="1200" dirty="0">
                          <a:latin typeface="Century Gothic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200" dirty="0" err="1">
                          <a:latin typeface="Century Gothic"/>
                          <a:ea typeface="Times New Roman"/>
                          <a:cs typeface="Arial"/>
                        </a:rPr>
                        <a:t>DiRaja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Century Gothic"/>
                          <a:ea typeface="Times New Roman"/>
                          <a:cs typeface="Arial"/>
                        </a:rPr>
                        <a:t>Dato</a:t>
                      </a:r>
                      <a:r>
                        <a:rPr lang="en-US" sz="1200" dirty="0">
                          <a:latin typeface="Century Gothic"/>
                          <a:ea typeface="Times New Roman"/>
                          <a:cs typeface="Arial"/>
                        </a:rPr>
                        <a:t>’ Seri </a:t>
                      </a:r>
                      <a:r>
                        <a:rPr lang="en-US" sz="1200" dirty="0" err="1">
                          <a:latin typeface="Century Gothic"/>
                          <a:ea typeface="Times New Roman"/>
                          <a:cs typeface="Arial"/>
                        </a:rPr>
                        <a:t>Haji</a:t>
                      </a:r>
                      <a:r>
                        <a:rPr lang="en-US" sz="1200" dirty="0">
                          <a:latin typeface="Century Gothic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200" dirty="0" err="1">
                          <a:latin typeface="Century Gothic"/>
                          <a:ea typeface="Times New Roman"/>
                          <a:cs typeface="Arial"/>
                        </a:rPr>
                        <a:t>Mohd</a:t>
                      </a:r>
                      <a:r>
                        <a:rPr lang="en-US" sz="1200" dirty="0">
                          <a:latin typeface="Century Gothic"/>
                          <a:ea typeface="Times New Roman"/>
                          <a:cs typeface="Arial"/>
                        </a:rPr>
                        <a:t>. </a:t>
                      </a:r>
                      <a:r>
                        <a:rPr lang="en-US" sz="1200" dirty="0" err="1">
                          <a:latin typeface="Century Gothic"/>
                          <a:ea typeface="Times New Roman"/>
                          <a:cs typeface="Arial"/>
                        </a:rPr>
                        <a:t>Ghazali</a:t>
                      </a:r>
                      <a:r>
                        <a:rPr lang="en-US" sz="1200" dirty="0">
                          <a:latin typeface="Century Gothic"/>
                          <a:ea typeface="Times New Roman"/>
                          <a:cs typeface="Arial"/>
                        </a:rPr>
                        <a:t> bin </a:t>
                      </a:r>
                      <a:r>
                        <a:rPr lang="en-US" sz="1200" dirty="0" err="1">
                          <a:latin typeface="Century Gothic"/>
                          <a:ea typeface="Times New Roman"/>
                          <a:cs typeface="Arial"/>
                        </a:rPr>
                        <a:t>Haji</a:t>
                      </a:r>
                      <a:r>
                        <a:rPr lang="en-US" sz="1200" dirty="0">
                          <a:latin typeface="Century Gothic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200" dirty="0" err="1">
                          <a:latin typeface="Century Gothic"/>
                          <a:ea typeface="Times New Roman"/>
                          <a:cs typeface="Arial"/>
                        </a:rPr>
                        <a:t>Abd</a:t>
                      </a:r>
                      <a:r>
                        <a:rPr lang="en-US" sz="1200" dirty="0">
                          <a:latin typeface="Century Gothic"/>
                          <a:ea typeface="Times New Roman"/>
                          <a:cs typeface="Arial"/>
                        </a:rPr>
                        <a:t>. </a:t>
                      </a:r>
                      <a:r>
                        <a:rPr lang="en-US" sz="1200" dirty="0" err="1">
                          <a:latin typeface="Century Gothic"/>
                          <a:ea typeface="Times New Roman"/>
                          <a:cs typeface="Arial"/>
                        </a:rPr>
                        <a:t>Rahman</a:t>
                      </a:r>
                      <a:r>
                        <a:rPr lang="en-US" sz="1200" dirty="0">
                          <a:latin typeface="Century Gothic"/>
                          <a:ea typeface="Times New Roman"/>
                          <a:cs typeface="Arial"/>
                        </a:rPr>
                        <a:t>, SPMP., DPMP., PMP., JP.,PPT.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entury Gothic"/>
                          <a:ea typeface="Times New Roman"/>
                          <a:cs typeface="Arial"/>
                        </a:rPr>
                        <a:t>(</a:t>
                      </a:r>
                      <a:r>
                        <a:rPr lang="en-US" sz="1200" b="1" dirty="0" err="1">
                          <a:latin typeface="Century Gothic"/>
                          <a:ea typeface="Times New Roman"/>
                          <a:cs typeface="Arial"/>
                        </a:rPr>
                        <a:t>Orang</a:t>
                      </a:r>
                      <a:r>
                        <a:rPr lang="en-US" sz="1200" b="1" dirty="0">
                          <a:latin typeface="Century Gothic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200" b="1" dirty="0" err="1">
                          <a:latin typeface="Century Gothic"/>
                          <a:ea typeface="Times New Roman"/>
                          <a:cs typeface="Arial"/>
                        </a:rPr>
                        <a:t>Besar</a:t>
                      </a:r>
                      <a:r>
                        <a:rPr lang="en-US" sz="1200" b="1" dirty="0">
                          <a:latin typeface="Century Gothic"/>
                          <a:ea typeface="Times New Roman"/>
                          <a:cs typeface="Arial"/>
                        </a:rPr>
                        <a:t> 8)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584" marR="45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entury Gothic"/>
                          <a:ea typeface="Times New Roman"/>
                          <a:cs typeface="Arial"/>
                        </a:rPr>
                        <a:t>Orang Besar Jajahan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entury Gothic"/>
                          <a:ea typeface="Times New Roman"/>
                          <a:cs typeface="Arial"/>
                        </a:rPr>
                        <a:t>Perak Tengah,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entury Gothic"/>
                          <a:ea typeface="Times New Roman"/>
                          <a:cs typeface="Arial"/>
                        </a:rPr>
                        <a:t>Parit.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584" marR="45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entury Gothic"/>
                        <a:ea typeface="Times New Roman"/>
                        <a:cs typeface="Arial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Century Gothic"/>
                          <a:ea typeface="Times New Roman"/>
                          <a:cs typeface="Arial"/>
                        </a:rPr>
                        <a:t>Pejabat</a:t>
                      </a:r>
                      <a:r>
                        <a:rPr lang="en-US" sz="1200" dirty="0">
                          <a:latin typeface="Century Gothic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200" dirty="0" err="1">
                          <a:latin typeface="Century Gothic"/>
                          <a:ea typeface="Times New Roman"/>
                          <a:cs typeface="Arial"/>
                        </a:rPr>
                        <a:t>Orang</a:t>
                      </a:r>
                      <a:r>
                        <a:rPr lang="en-US" sz="1200" dirty="0">
                          <a:latin typeface="Century Gothic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200" dirty="0" err="1">
                          <a:latin typeface="Century Gothic"/>
                          <a:ea typeface="Times New Roman"/>
                          <a:cs typeface="Arial"/>
                        </a:rPr>
                        <a:t>Besar</a:t>
                      </a:r>
                      <a:r>
                        <a:rPr lang="en-US" sz="1200" dirty="0">
                          <a:latin typeface="Century Gothic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200" dirty="0" err="1">
                          <a:latin typeface="Century Gothic"/>
                          <a:ea typeface="Times New Roman"/>
                          <a:cs typeface="Arial"/>
                        </a:rPr>
                        <a:t>Jajahan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entury Gothic"/>
                          <a:ea typeface="Times New Roman"/>
                          <a:cs typeface="Arial"/>
                        </a:rPr>
                        <a:t>Perak Tengah,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entury Gothic"/>
                          <a:ea typeface="Times New Roman"/>
                          <a:cs typeface="Arial"/>
                        </a:rPr>
                        <a:t>Aras 2, </a:t>
                      </a:r>
                      <a:r>
                        <a:rPr lang="en-US" sz="1200" dirty="0" err="1">
                          <a:latin typeface="Century Gothic"/>
                          <a:ea typeface="Times New Roman"/>
                          <a:cs typeface="Arial"/>
                        </a:rPr>
                        <a:t>Kompleks</a:t>
                      </a:r>
                      <a:r>
                        <a:rPr lang="en-US" sz="1200" dirty="0">
                          <a:latin typeface="Century Gothic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200" dirty="0" err="1">
                          <a:latin typeface="Century Gothic"/>
                          <a:ea typeface="Times New Roman"/>
                          <a:cs typeface="Arial"/>
                        </a:rPr>
                        <a:t>Pentadbiran</a:t>
                      </a:r>
                      <a:r>
                        <a:rPr lang="en-US" sz="1200" dirty="0">
                          <a:latin typeface="Century Gothic"/>
                          <a:ea typeface="Times New Roman"/>
                          <a:cs typeface="Arial"/>
                        </a:rPr>
                        <a:t> Daerah,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entury Gothic"/>
                          <a:ea typeface="Times New Roman"/>
                          <a:cs typeface="Arial"/>
                        </a:rPr>
                        <a:t>Seri </a:t>
                      </a:r>
                      <a:r>
                        <a:rPr lang="en-US" sz="1200" dirty="0" err="1">
                          <a:latin typeface="Century Gothic"/>
                          <a:ea typeface="Times New Roman"/>
                          <a:cs typeface="Arial"/>
                        </a:rPr>
                        <a:t>Iskandar</a:t>
                      </a:r>
                      <a:r>
                        <a:rPr lang="en-US" sz="1200" dirty="0">
                          <a:latin typeface="Century Gothic"/>
                          <a:ea typeface="Times New Roman"/>
                          <a:cs typeface="Arial"/>
                        </a:rPr>
                        <a:t>,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entury Gothic"/>
                          <a:ea typeface="Times New Roman"/>
                          <a:cs typeface="Arial"/>
                        </a:rPr>
                        <a:t>32600 </a:t>
                      </a:r>
                      <a:r>
                        <a:rPr lang="en-US" sz="1200" dirty="0" err="1">
                          <a:latin typeface="Century Gothic"/>
                          <a:ea typeface="Times New Roman"/>
                          <a:cs typeface="Arial"/>
                        </a:rPr>
                        <a:t>Bota</a:t>
                      </a:r>
                      <a:r>
                        <a:rPr lang="en-US" sz="1200" dirty="0">
                          <a:latin typeface="Century Gothic"/>
                          <a:ea typeface="Times New Roman"/>
                          <a:cs typeface="Arial"/>
                        </a:rPr>
                        <a:t>.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entury Gothic"/>
                          <a:ea typeface="Times New Roman"/>
                          <a:cs typeface="Arial"/>
                        </a:rPr>
                        <a:t>05-3712090 (P/F)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entury Gothic"/>
                          <a:ea typeface="Times New Roman"/>
                          <a:cs typeface="Arial"/>
                        </a:rPr>
                        <a:t>05-3128670 (R.I.)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584" marR="45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latin typeface="Century Gothic"/>
                          <a:ea typeface="Times New Roman"/>
                          <a:cs typeface="Arial"/>
                        </a:rPr>
                        <a:t>       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latin typeface="Century Gothic"/>
                          <a:ea typeface="Times New Roman"/>
                          <a:cs typeface="Arial"/>
                        </a:rPr>
                        <a:t>        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latin typeface="Century Gothic"/>
                          <a:ea typeface="Times New Roman"/>
                          <a:cs typeface="Arial"/>
                        </a:rPr>
                        <a:t>    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584" marR="45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0" y="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b="1" u="sng" dirty="0">
                <a:latin typeface="+mj-lt"/>
                <a:ea typeface="Times New Roman" pitchFamily="18" charset="0"/>
                <a:cs typeface="Arial" pitchFamily="34" charset="0"/>
              </a:rPr>
              <a:t>ORANG BESAR JAJAHAN DALAM NEGERI PERAK DARUL RIDZUAN</a:t>
            </a:r>
            <a:endParaRPr lang="en-US" dirty="0">
              <a:latin typeface="+mj-lt"/>
            </a:endParaRPr>
          </a:p>
          <a:p>
            <a:pPr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16421" name="Picture 26" descr="C:\Users\User\Desktop\LIST ADN 2018\GAMBAR OBJ\OBJ kk_9039_(11X14)-1c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914400"/>
            <a:ext cx="15906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22" name="Picture 27" descr="C:\Users\User\Desktop\LIST ADN 2018\GAMBAR OBJ\OBJ TAIPING_3548(11X14)-1cp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400" y="2590800"/>
            <a:ext cx="15906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23" name="Picture 28" descr="C:\Users\User\Desktop\LIST ADN 2018\GAMBAR OBJ\OBJ p tengah_4670_(11X14)-1cp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0400" y="4114800"/>
            <a:ext cx="16002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7C06F-26F2-45E5-AADC-2F4A40C895A8}" type="slidenum">
              <a:rPr lang="en-US" altLang="en-US"/>
              <a:pPr/>
              <a:t>11</a:t>
            </a:fld>
            <a:endParaRPr lang="en-US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0" y="381000"/>
          <a:ext cx="8229600" cy="5922963"/>
        </p:xfrm>
        <a:graphic>
          <a:graphicData uri="http://schemas.openxmlformats.org/drawingml/2006/table">
            <a:tbl>
              <a:tblPr/>
              <a:tblGrid>
                <a:gridCol w="457200"/>
                <a:gridCol w="2932113"/>
                <a:gridCol w="1519237"/>
                <a:gridCol w="1636713"/>
                <a:gridCol w="1684337"/>
              </a:tblGrid>
              <a:tr h="12955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Arial" charset="0"/>
                        </a:rPr>
                        <a:t>4.</a:t>
                      </a:r>
                    </a:p>
                  </a:txBody>
                  <a:tcPr marL="45584" marR="4558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Arial" charset="0"/>
                        </a:rPr>
                        <a:t>YDH. Toh Muda Orang Kaya Kaya Laksamana Raja Mahkota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Arial" charset="0"/>
                        </a:rPr>
                        <a:t>Dato, Haji Meor Redwan bin Mahayudin,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Arial" charset="0"/>
                        </a:rPr>
                        <a:t>DPMP.,KMN.,AMP.,AMN.,PPT.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Arial" charset="0"/>
                        </a:rPr>
                        <a:t>(Toh Muda Orang Besar 8)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5584" marR="4558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Arial" charset="0"/>
                        </a:rPr>
                        <a:t>Orang Besar Jajahan,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Arial" charset="0"/>
                        </a:rPr>
                        <a:t>Hilir Perak.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Arial" charset="0"/>
                        </a:rPr>
                        <a:t>(Mulai 1.9.2018-31.8.2021)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5584" marR="4558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Arial" charset="0"/>
                        </a:rPr>
                        <a:t>Pej. Orang Besar Jajahan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Arial" charset="0"/>
                        </a:rPr>
                        <a:t>Hilir Perak,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Arial" charset="0"/>
                        </a:rPr>
                        <a:t>36000 Teluk Intan.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Arial" charset="0"/>
                        </a:rPr>
                        <a:t>05-6221054 (P/F)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Arial" charset="0"/>
                        </a:rPr>
                        <a:t>012-5019558</a:t>
                      </a:r>
                    </a:p>
                  </a:txBody>
                  <a:tcPr marL="45584" marR="4558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5584" marR="4558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930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Arial" charset="0"/>
                        </a:rPr>
                        <a:t>5.</a:t>
                      </a:r>
                    </a:p>
                  </a:txBody>
                  <a:tcPr marL="45584" marR="4558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Arial" charset="0"/>
                        </a:rPr>
                        <a:t>YDH. Toh Muda Orang Kaya Kaya Seri Adika Raja Shahbandar Muda,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Arial" charset="0"/>
                        </a:rPr>
                        <a:t>Dato’ Ar. LA Meor Roslan Bin Dato’ Seri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Arial" charset="0"/>
                        </a:rPr>
                        <a:t>Hj. Meor Ahmad Rashidi, DPMP.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Arial" charset="0"/>
                        </a:rPr>
                        <a:t>(Toh Muda Orang Besar 8)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5584" marR="4558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Arial" charset="0"/>
                        </a:rPr>
                        <a:t>Orang Besar Jajahan,</a:t>
                      </a:r>
                      <a:endParaRPr kumimoji="0" lang="en-US" sz="1200" b="1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Arial" charset="0"/>
                        </a:rPr>
                        <a:t>Hulu Perak,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Arial" charset="0"/>
                        </a:rPr>
                        <a:t>Gerik.</a:t>
                      </a:r>
                      <a:endParaRPr kumimoji="0" lang="en-US" sz="1200" b="1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Arial" charset="0"/>
                        </a:rPr>
                        <a:t>(Mulai 1.4.2016-31.3.2019)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5584" marR="4558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Arial" charset="0"/>
                        </a:rPr>
                        <a:t>Pejabat Orang Besar Jajahan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Arial" charset="0"/>
                        </a:rPr>
                        <a:t>Hulu Perak,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Arial" charset="0"/>
                        </a:rPr>
                        <a:t>33300 Gerik.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Arial" charset="0"/>
                        </a:rPr>
                        <a:t>05-7911061) (P)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Arial" charset="0"/>
                        </a:rPr>
                        <a:t>05-7911528) (F)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Arial" charset="0"/>
                          <a:hlinkClick r:id="rId2"/>
                        </a:rPr>
                        <a:t>roslan61@hotmail.com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Arial" charset="0"/>
                        </a:rPr>
                        <a:t>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Arial" charset="0"/>
                        </a:rPr>
                        <a:t>019-6632850</a:t>
                      </a:r>
                    </a:p>
                  </a:txBody>
                  <a:tcPr marL="45584" marR="4558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Arial" charset="0"/>
                        </a:rPr>
                        <a:t>         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Arial" charset="0"/>
                        </a:rPr>
                        <a:t>       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5584" marR="4558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43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Arial" charset="0"/>
                        </a:rPr>
                        <a:t>6.</a:t>
                      </a:r>
                    </a:p>
                  </a:txBody>
                  <a:tcPr marL="45584" marR="4558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Arial" charset="0"/>
                        </a:rPr>
                        <a:t>YDH. Toh Muda Orang Kaya Kaya Panglima Kinta Seri Amar Bangsa DiRaja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Arial" charset="0"/>
                        </a:rPr>
                        <a:t>Dato’ Ab. Wahab bin Dato’ Seri Azizul Hassan. DPMP.,PMP.,DNS.,PPP., BSK.,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Arial" charset="0"/>
                        </a:rPr>
                        <a:t>ANS.,HTS.JP.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Arial" charset="0"/>
                        </a:rPr>
                        <a:t>(Toh Muda Orang Besar 8)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5584" marR="4558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Arial" charset="0"/>
                        </a:rPr>
                        <a:t>Orang Besar Jajahan Kinta,</a:t>
                      </a:r>
                      <a:endParaRPr kumimoji="0" lang="en-US" sz="1200" b="1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Arial" charset="0"/>
                        </a:rPr>
                        <a:t>Ipoh.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Arial" charset="0"/>
                        </a:rPr>
                        <a:t>(Tukar dari OBJ Manjung ke OBJ Kinta mulai 1.3.2015)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5584" marR="4558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Arial" charset="0"/>
                        </a:rPr>
                        <a:t>Pejabat Orang Besar Jajahan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Arial" charset="0"/>
                        </a:rPr>
                        <a:t>Kinta,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Arial" charset="0"/>
                        </a:rPr>
                        <a:t>Paras Bumi,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Arial" charset="0"/>
                        </a:rPr>
                        <a:t>Bangunan Seri Perak Darul Ridzuan, (Bangunan S.U.K. Lama),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Arial" charset="0"/>
                        </a:rPr>
                        <a:t>Jalan Panglima Bukit Gantang Wahab 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Arial" charset="0"/>
                        </a:rPr>
                        <a:t>30000 Ipoh.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Arial" charset="0"/>
                        </a:rPr>
                        <a:t>05-2412799) (P)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Arial" charset="0"/>
                        </a:rPr>
                        <a:t>05-2542499  (F)</a:t>
                      </a:r>
                    </a:p>
                  </a:txBody>
                  <a:tcPr marL="45584" marR="4558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Arial" charset="0"/>
                        </a:rPr>
                        <a:t>       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5584" marR="4558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8461" name="Picture 8" descr="C:\Users\User\Desktop\LIST ADN 2018\GAMBAR OBJ\OBJ KERIAN__6954(11X14)-1c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381000"/>
            <a:ext cx="1447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2" name="Picture 9" descr="C:\Users\User\Desktop\LIST ADN 2018\GAMBAR OBJ\OBJ GERIK__6970(11X14)-1cp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1752600"/>
            <a:ext cx="1474788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3" name="Picture 10" descr="C:\Users\User\Desktop\LIST ADN 2018\GAMBAR OBJ\KINTA_WA0002_(11X14)-1cp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6600" y="3810000"/>
            <a:ext cx="14732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587D0-EACB-4551-8C79-5B13232B42F3}" type="slidenum">
              <a:rPr lang="en-US" altLang="en-US"/>
              <a:pPr/>
              <a:t>12</a:t>
            </a:fld>
            <a:endParaRPr lang="en-US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81000" y="304800"/>
          <a:ext cx="8305800" cy="5942013"/>
        </p:xfrm>
        <a:graphic>
          <a:graphicData uri="http://schemas.openxmlformats.org/drawingml/2006/table">
            <a:tbl>
              <a:tblPr/>
              <a:tblGrid>
                <a:gridCol w="457200"/>
                <a:gridCol w="2263775"/>
                <a:gridCol w="1781175"/>
                <a:gridCol w="1919288"/>
                <a:gridCol w="1884362"/>
              </a:tblGrid>
              <a:tr h="2057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Arial" charset="0"/>
                        </a:rPr>
                        <a:t>7.</a:t>
                      </a:r>
                    </a:p>
                  </a:txBody>
                  <a:tcPr marL="31742" marR="317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Arial" charset="0"/>
                        </a:rPr>
                        <a:t>YDH. Toh Paduka Indera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Arial" charset="0"/>
                        </a:rPr>
                        <a:t>Dato’ Haji Mat Rasid bin Ayob,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Arial" charset="0"/>
                        </a:rPr>
                        <a:t>D.P.M.P., A.M.P.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Arial" charset="0"/>
                        </a:rPr>
                        <a:t>(Orang Besar 16)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1742" marR="317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Arial" charset="0"/>
                        </a:rPr>
                        <a:t>Orang Besar Jajahan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Arial" charset="0"/>
                        </a:rPr>
                        <a:t>Batang Padang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Arial" charset="0"/>
                        </a:rPr>
                        <a:t>(Mulai 1.11.2016- 31.10.2019)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1742" marR="317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Arial" charset="0"/>
                        </a:rPr>
                        <a:t>Pejabat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Arial" charset="0"/>
                        </a:rPr>
                        <a:t>Orang Besar Jajahan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Arial" charset="0"/>
                        </a:rPr>
                        <a:t>Batang Padang,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Arial" charset="0"/>
                        </a:rPr>
                        <a:t>35000 Tapah.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Arial" charset="0"/>
                        </a:rPr>
                        <a:t>05-4011353 (P)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Arial" charset="0"/>
                        </a:rPr>
                        <a:t>05-4015353 (F)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Arial" charset="0"/>
                        </a:rPr>
                        <a:t>05-4014353 (R)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Arial" charset="0"/>
                        </a:rPr>
                        <a:t>Tel: 05- 4010879 (R)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Arial" charset="0"/>
                        </a:rPr>
                        <a:t>       012-6585197</a:t>
                      </a:r>
                    </a:p>
                  </a:txBody>
                  <a:tcPr marL="31742" marR="317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Arial" charset="0"/>
                        </a:rPr>
                        <a:t>     </a:t>
                      </a: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Arial" charset="0"/>
                        </a:rPr>
                        <a:t>     </a:t>
                      </a: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1742" marR="317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19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Arial" charset="0"/>
                        </a:rPr>
                        <a:t>8.</a:t>
                      </a:r>
                    </a:p>
                  </a:txBody>
                  <a:tcPr marL="31742" marR="317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Arial" charset="0"/>
                        </a:rPr>
                        <a:t>YDH. Toh Maharaja Indera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Arial" charset="0"/>
                        </a:rPr>
                        <a:t>Dato’ Haji Khairuddin bin Arshad, D.P.M.P., P.M.P., K.M.N., A.M.P., P.P.T.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Arial" charset="0"/>
                        </a:rPr>
                        <a:t>(Orang Besar 16)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1742" marR="317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Arial" charset="0"/>
                        </a:rPr>
                        <a:t>Orang Besar Jajahan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Arial" charset="0"/>
                        </a:rPr>
                        <a:t> Kerian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Arial" charset="0"/>
                        </a:rPr>
                        <a:t>(Mulai 1.9.2018-31.8.021)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1742" marR="317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Arial" charset="0"/>
                        </a:rPr>
                        <a:t>160B, Paya Panjang Hilir,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Arial" charset="0"/>
                        </a:rPr>
                        <a:t>33700 Padang Rengas,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Arial" charset="0"/>
                        </a:rPr>
                        <a:t>Perak Darul Ridzuan.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Arial" charset="0"/>
                        </a:rPr>
                        <a:t>(Tel: 05-7584228)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Arial" charset="0"/>
                        </a:rPr>
                        <a:t>      012-5432640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Arial" charset="0"/>
                        </a:rPr>
                        <a:t>Pejabat  Orang Besar Jajahan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Arial" charset="0"/>
                        </a:rPr>
                        <a:t> Kerian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Arial" charset="0"/>
                        </a:rPr>
                        <a:t>34200 Parit Buntar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Arial" charset="0"/>
                        </a:rPr>
                        <a:t>Pej OBJ : 05-7169779 (Tel&amp;Fax)</a:t>
                      </a:r>
                    </a:p>
                  </a:txBody>
                  <a:tcPr marL="31742" marR="317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</a:p>
                  </a:txBody>
                  <a:tcPr marL="31742" marR="317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65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Arial" charset="0"/>
                        </a:rPr>
                        <a:t>9.</a:t>
                      </a:r>
                    </a:p>
                  </a:txBody>
                  <a:tcPr marL="31742" marR="317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Arial" charset="0"/>
                        </a:rPr>
                        <a:t>YDH. Toh Paduka Setia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Arial" charset="0"/>
                        </a:rPr>
                        <a:t>Dato’ Ir. Dr. Safry Kamal bin Hj. Ahmad, D.P.M.P., A.M.K., P.P.T.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Arial" charset="0"/>
                        </a:rPr>
                        <a:t>(Orang Besar 16)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1742" marR="317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Arial" charset="0"/>
                        </a:rPr>
                        <a:t>Orang Besar Jajahan,</a:t>
                      </a:r>
                      <a:endParaRPr kumimoji="0" lang="en-US" sz="1200" b="1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Arial" charset="0"/>
                        </a:rPr>
                        <a:t>Mu’allim,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Arial" charset="0"/>
                        </a:rPr>
                        <a:t>Slim River.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Arial" charset="0"/>
                        </a:rPr>
                        <a:t>(Mulai 1.5.2016-30.4.2019)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1742" marR="317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Arial" charset="0"/>
                        </a:rPr>
                        <a:t>173, Pekeliling Rokam,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Arial" charset="0"/>
                        </a:rPr>
                        <a:t>Pekan Razaki,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Arial" charset="0"/>
                        </a:rPr>
                        <a:t>31350 Ipoh, Perak.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Arial" charset="0"/>
                        </a:rPr>
                        <a:t>Tel:   019-5781070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Arial" charset="0"/>
                        </a:rPr>
                        <a:t>         012-2801957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Arial" charset="0"/>
                        </a:rPr>
                        <a:t>	</a:t>
                      </a:r>
                    </a:p>
                  </a:txBody>
                  <a:tcPr marL="31742" marR="317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Arial" charset="0"/>
                        </a:rPr>
                        <a:t>          </a:t>
                      </a: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Arial" charset="0"/>
                        </a:rPr>
                        <a:t>  </a:t>
                      </a: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1742" marR="317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9485" name="Picture 5" descr="C:\Users\User\Desktop\LIST ADN 2018\GAMBAR OBJ\OBJ TAPAH_2601_(11X14)-1c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295275"/>
            <a:ext cx="153670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/>
          </a:p>
        </p:txBody>
      </p:sp>
      <p:graphicFrame>
        <p:nvGraphicFramePr>
          <p:cNvPr id="19487" name="Object 1"/>
          <p:cNvGraphicFramePr>
            <a:graphicFrameLocks noChangeAspect="1"/>
          </p:cNvGraphicFramePr>
          <p:nvPr/>
        </p:nvGraphicFramePr>
        <p:xfrm>
          <a:off x="6962775" y="2466975"/>
          <a:ext cx="1495425" cy="2028825"/>
        </p:xfrm>
        <a:graphic>
          <a:graphicData uri="http://schemas.openxmlformats.org/presentationml/2006/ole">
            <p:oleObj spid="_x0000_s19487" name="Bitmap Image" r:id="rId4" imgW="9419048" imgH="12580952" progId="Paint.Picture">
              <p:embed/>
            </p:oleObj>
          </a:graphicData>
        </a:graphic>
      </p:graphicFrame>
      <p:pic>
        <p:nvPicPr>
          <p:cNvPr id="19488" name="Picture 8" descr="C:\Users\User\Desktop\LIST ADN 2018\GAMBAR OBJ\MUAALIM_6930_(11X14)-1cp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34200" y="4876800"/>
            <a:ext cx="15240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4B65C-0928-4F61-8FBC-A938A4865032}" type="slidenum">
              <a:rPr lang="en-US" altLang="en-US"/>
              <a:pPr/>
              <a:t>13</a:t>
            </a:fld>
            <a:endParaRPr lang="en-US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81000" y="304800"/>
          <a:ext cx="8305800" cy="5888736"/>
        </p:xfrm>
        <a:graphic>
          <a:graphicData uri="http://schemas.openxmlformats.org/drawingml/2006/table">
            <a:tbl>
              <a:tblPr/>
              <a:tblGrid>
                <a:gridCol w="457200"/>
                <a:gridCol w="2263775"/>
                <a:gridCol w="1781175"/>
                <a:gridCol w="1919288"/>
                <a:gridCol w="1884362"/>
              </a:tblGrid>
              <a:tr h="18925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Arial" charset="0"/>
                        </a:rPr>
                        <a:t>10.</a:t>
                      </a:r>
                    </a:p>
                  </a:txBody>
                  <a:tcPr marL="31742" marR="317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Arial" charset="0"/>
                        </a:rPr>
                        <a:t>YDH. Toh Sedewa Raja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Arial" charset="0"/>
                        </a:rPr>
                        <a:t>Datuk Abdul Talib bin Abd. Fahmi, D.M.S.M., A.M.P.,J.P.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Arial" charset="0"/>
                        </a:rPr>
                        <a:t>(Orang Besar 16)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1742" marR="317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Arial" charset="0"/>
                        </a:rPr>
                        <a:t>Orang Besar Jajahan, Kampar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Memangku sebagai OBJ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(1.7.2015-31.3.2016)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Dilantik penuh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(Mulai 1.4.2016-31.3.2019)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31742" marR="317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Arial" charset="0"/>
                        </a:rPr>
                        <a:t>Orang Besar Jajahan Kampar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Arial" charset="0"/>
                        </a:rPr>
                        <a:t>JKR 206, Jalan Iskandar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Arial" charset="0"/>
                        </a:rPr>
                        <a:t>31900 Kampar.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Arial" charset="0"/>
                        </a:rPr>
                        <a:t>Tel: 05-466 8750 (P/F)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Arial" charset="0"/>
                        </a:rPr>
                        <a:t>Tel:  019-4248357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Arial" charset="0"/>
                        </a:rPr>
                        <a:t>        0165977669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Arial" charset="0"/>
                        </a:rPr>
                        <a:t>tsr.chepa@gmail.com</a:t>
                      </a:r>
                    </a:p>
                  </a:txBody>
                  <a:tcPr marL="31742" marR="317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Arial" charset="0"/>
                        </a:rPr>
                        <a:t>  </a:t>
                      </a: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Arial" charset="0"/>
                        </a:rPr>
                        <a:t>      </a:t>
                      </a: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1742" marR="317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31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Arial" charset="0"/>
                        </a:rPr>
                        <a:t>11.</a:t>
                      </a:r>
                    </a:p>
                  </a:txBody>
                  <a:tcPr marL="31742" marR="317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Arial" charset="0"/>
                        </a:rPr>
                        <a:t>YDH. Toh Seri Bijaya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Arial" charset="0"/>
                        </a:rPr>
                        <a:t>Lt.Kol(B) Dato’ Shaharudin bin Haji Nazari, DPMP.,PMP.,KAT.,AMP.,PJM.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Arial" charset="0"/>
                        </a:rPr>
                        <a:t>(Orang Besar 16)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1742" marR="317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Arial" charset="0"/>
                        </a:rPr>
                        <a:t>Orang Besar Jajahan,</a:t>
                      </a:r>
                      <a:endParaRPr kumimoji="0" lang="en-US" sz="1200" b="1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Manjung, Lumut.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(Tukar dari OBJ Huli Perak ke OBJ Manjung mulai 1.1.2016)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Memangku Orang Besar Jajahan Hilir Perak.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(Mulai 1.1.2018)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31742" marR="317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Arial" charset="0"/>
                        </a:rPr>
                        <a:t>Pejabat Orang Besar Jajahan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Arial" charset="0"/>
                        </a:rPr>
                        <a:t>Manjung,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Arial" charset="0"/>
                        </a:rPr>
                        <a:t>Jalan Sultan Idris Shah,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Arial" charset="0"/>
                        </a:rPr>
                        <a:t>32200 Lumut.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Arial" charset="0"/>
                        </a:rPr>
                        <a:t>05-6804410 (T)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Arial" charset="0"/>
                        </a:rPr>
                        <a:t>05-6804411 (P)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Arial" charset="0"/>
                        </a:rPr>
                        <a:t>05-6804412 (F)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Arial" charset="0"/>
                        </a:rPr>
                        <a:t>05-6835288 (R)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Arial" charset="0"/>
                        </a:rPr>
                        <a:t>      </a:t>
                      </a:r>
                    </a:p>
                  </a:txBody>
                  <a:tcPr marL="31742" marR="317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1742" marR="317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Arial" charset="0"/>
                        </a:rPr>
                        <a:t>12.</a:t>
                      </a:r>
                    </a:p>
                  </a:txBody>
                  <a:tcPr marL="31742" marR="317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Arial" charset="0"/>
                        </a:rPr>
                        <a:t>YDH. Toh Seri Lela Paduka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Tahoma" pitchFamily="34" charset="0"/>
                        </a:rPr>
                        <a:t>Tuan Dr. Khalid bin Ismail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 (Tel: 013-3308988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(Orang Besar 16)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31742" marR="317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Arial" charset="0"/>
                        </a:rPr>
                        <a:t>Orang Besar Jajahan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Bagan Datuk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(Di isytiharkan pada 9.1.2017)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Berkuatkuasa mulai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 (01 Mei 2018 - 30.4.2021)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31742" marR="317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Tahoma" pitchFamily="34" charset="0"/>
                        </a:rPr>
                        <a:t>No. 1, Jalan Wangsa,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Taman Wangsa,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35900 Tangjung Malim,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Perak Darul Ridzuan.</a:t>
                      </a:r>
                    </a:p>
                  </a:txBody>
                  <a:tcPr marL="31742" marR="317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Arial" charset="0"/>
                        </a:rPr>
                        <a:t>       </a:t>
                      </a: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Arial" charset="0"/>
                        </a:rPr>
                        <a:t>         </a:t>
                      </a: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       </a:t>
                      </a:r>
                    </a:p>
                  </a:txBody>
                  <a:tcPr marL="31742" marR="317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0509" name="Picture 5" descr="C:\Users\User\Desktop\LIST ADN 2018\GAMBAR OBJ\OBJ KAMPAR_0032_(11X14)-1c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533400"/>
            <a:ext cx="14351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0" name="Picture 6" descr="C:\Users\User\Desktop\LIST ADN 2018\GAMBAR OBJ\MANJUNG_6694_(11X14)-1cp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400" y="2438400"/>
            <a:ext cx="1381125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/>
          </a:p>
        </p:txBody>
      </p:sp>
      <p:graphicFrame>
        <p:nvGraphicFramePr>
          <p:cNvPr id="20512" name="Object 1"/>
          <p:cNvGraphicFramePr>
            <a:graphicFrameLocks noChangeAspect="1"/>
          </p:cNvGraphicFramePr>
          <p:nvPr/>
        </p:nvGraphicFramePr>
        <p:xfrm>
          <a:off x="7086600" y="4648200"/>
          <a:ext cx="1323975" cy="1447800"/>
        </p:xfrm>
        <a:graphic>
          <a:graphicData uri="http://schemas.openxmlformats.org/presentationml/2006/ole">
            <p:oleObj spid="_x0000_s20512" name="Bitmap Image" r:id="rId5" imgW="5638095" imgH="7714286" progId="Paint.Pictur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E9EB-06BB-4964-8491-930C8D8060E8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82000" cy="698500"/>
          </a:xfrm>
          <a:solidFill>
            <a:srgbClr val="AAB6B0"/>
          </a:solidFill>
          <a:effectLst>
            <a:prstShdw prst="shdw18" dist="17961" dir="13500000">
              <a:srgbClr val="AAB6B0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en-US" sz="3200" smtClean="0">
                <a:solidFill>
                  <a:srgbClr val="000000"/>
                </a:solidFill>
                <a:latin typeface="Times New Roman" pitchFamily="18" charset="0"/>
              </a:rPr>
              <a:t>DEWAN NEGARA PERAK DARUL RIDZUAN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04800" y="1295400"/>
            <a:ext cx="8686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en-US" sz="2200" ker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Kewujudan DN berdasarkan kehendak Undang-undang Tubuh Kerajaan Negeri Perak Darul Ridzuan, Bahagian Kedua Fasal 57</a:t>
            </a:r>
          </a:p>
        </p:txBody>
      </p:sp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990600" y="3581400"/>
            <a:ext cx="1997075" cy="118745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400">
                <a:solidFill>
                  <a:srgbClr val="000000"/>
                </a:solidFill>
                <a:latin typeface="Tahoma" pitchFamily="34" charset="0"/>
              </a:rPr>
              <a:t>KEAHLIAN</a:t>
            </a:r>
          </a:p>
          <a:p>
            <a:pPr algn="ctr"/>
            <a:r>
              <a:rPr lang="en-US" altLang="en-US" sz="2400">
                <a:solidFill>
                  <a:srgbClr val="000000"/>
                </a:solidFill>
                <a:latin typeface="Tahoma" pitchFamily="34" charset="0"/>
              </a:rPr>
              <a:t>DEWAN</a:t>
            </a:r>
          </a:p>
          <a:p>
            <a:pPr algn="ctr"/>
            <a:r>
              <a:rPr lang="en-US" altLang="en-US" sz="2400">
                <a:solidFill>
                  <a:srgbClr val="000000"/>
                </a:solidFill>
                <a:latin typeface="Tahoma" pitchFamily="34" charset="0"/>
              </a:rPr>
              <a:t>NEGARA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3886200" y="2057400"/>
            <a:ext cx="4684713" cy="2400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Tx/>
              <a:buChar char="•"/>
            </a:pPr>
            <a:r>
              <a:rPr lang="en-US" altLang="en-US" sz="1500">
                <a:solidFill>
                  <a:schemeClr val="hlink"/>
                </a:solidFill>
                <a:latin typeface="Tahoma" pitchFamily="34" charset="0"/>
              </a:rPr>
              <a:t>AHLI KERANA JAWATAN</a:t>
            </a:r>
          </a:p>
          <a:p>
            <a:pPr marL="342900" indent="-342900">
              <a:buFontTx/>
              <a:buAutoNum type="arabicPeriod"/>
            </a:pPr>
            <a:r>
              <a:rPr lang="en-US" altLang="en-US" sz="1500">
                <a:latin typeface="Tahoma" pitchFamily="34" charset="0"/>
              </a:rPr>
              <a:t>DYMM Paduka Seri Sultan Perak ( Pengerusi )</a:t>
            </a:r>
          </a:p>
          <a:p>
            <a:pPr marL="342900" indent="-342900">
              <a:buFontTx/>
              <a:buAutoNum type="arabicPeriod"/>
            </a:pPr>
            <a:r>
              <a:rPr lang="en-US" altLang="en-US" sz="1500">
                <a:latin typeface="Tahoma" pitchFamily="34" charset="0"/>
              </a:rPr>
              <a:t>DYTM Raja Muda Perak</a:t>
            </a:r>
          </a:p>
          <a:p>
            <a:pPr marL="342900" indent="-342900">
              <a:buFontTx/>
              <a:buAutoNum type="arabicPeriod"/>
            </a:pPr>
            <a:r>
              <a:rPr lang="en-US" altLang="en-US" sz="1500">
                <a:latin typeface="Tahoma" pitchFamily="34" charset="0"/>
              </a:rPr>
              <a:t>DYAM Raja Di Hilir Perak</a:t>
            </a:r>
          </a:p>
          <a:p>
            <a:pPr marL="342900" indent="-342900">
              <a:buFontTx/>
              <a:buAutoNum type="arabicPeriod"/>
            </a:pPr>
            <a:r>
              <a:rPr lang="en-US" altLang="en-US" sz="1500">
                <a:latin typeface="Tahoma" pitchFamily="34" charset="0"/>
              </a:rPr>
              <a:t>YAB Menteri Besar Perak</a:t>
            </a:r>
          </a:p>
          <a:p>
            <a:pPr marL="342900" indent="-342900">
              <a:buFontTx/>
              <a:buAutoNum type="arabicPeriod"/>
            </a:pPr>
            <a:r>
              <a:rPr lang="en-US" altLang="en-US" sz="1500">
                <a:latin typeface="Tahoma" pitchFamily="34" charset="0"/>
              </a:rPr>
              <a:t>YTM Raja Kecil Besar Perak</a:t>
            </a:r>
          </a:p>
          <a:p>
            <a:pPr marL="342900" indent="-342900">
              <a:buFontTx/>
              <a:buAutoNum type="arabicPeriod"/>
            </a:pPr>
            <a:r>
              <a:rPr lang="en-US" altLang="en-US" sz="1500">
                <a:latin typeface="Tahoma" pitchFamily="34" charset="0"/>
              </a:rPr>
              <a:t>YTM Raja Kecil Sulung Perak</a:t>
            </a:r>
          </a:p>
          <a:p>
            <a:pPr marL="342900" indent="-342900">
              <a:buFontTx/>
              <a:buAutoNum type="arabicPeriod"/>
            </a:pPr>
            <a:r>
              <a:rPr lang="en-US" altLang="en-US" sz="1500">
                <a:latin typeface="Tahoma" pitchFamily="34" charset="0"/>
              </a:rPr>
              <a:t>YTM Raja Kecil Tengah Perak</a:t>
            </a:r>
          </a:p>
          <a:p>
            <a:pPr marL="342900" indent="-342900">
              <a:buFontTx/>
              <a:buAutoNum type="arabicPeriod"/>
            </a:pPr>
            <a:r>
              <a:rPr lang="en-US" altLang="en-US" sz="1500">
                <a:latin typeface="Tahoma" pitchFamily="34" charset="0"/>
              </a:rPr>
              <a:t>YTM Raja Kecil Bongsu Perak</a:t>
            </a:r>
          </a:p>
          <a:p>
            <a:pPr marL="342900" indent="-342900">
              <a:buFontTx/>
              <a:buAutoNum type="arabicPeriod"/>
            </a:pPr>
            <a:r>
              <a:rPr lang="en-US" altLang="en-US" sz="1500">
                <a:latin typeface="Tahoma" pitchFamily="34" charset="0"/>
              </a:rPr>
              <a:t>Sahibus Samahah ( Mufti Kerajaan Negeri Perak )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3886200" y="4572000"/>
            <a:ext cx="2181225" cy="784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Tx/>
              <a:buChar char="•"/>
            </a:pPr>
            <a:r>
              <a:rPr lang="en-US" altLang="en-US" sz="1500">
                <a:solidFill>
                  <a:schemeClr val="hlink"/>
                </a:solidFill>
                <a:latin typeface="Tahoma" pitchFamily="34" charset="0"/>
              </a:rPr>
              <a:t>AHLI RASMI</a:t>
            </a:r>
          </a:p>
          <a:p>
            <a:pPr marL="342900" indent="-342900">
              <a:buFontTx/>
              <a:buAutoNum type="arabicPeriod"/>
            </a:pPr>
            <a:r>
              <a:rPr lang="en-US" altLang="en-US" sz="1500">
                <a:latin typeface="Tahoma" pitchFamily="34" charset="0"/>
              </a:rPr>
              <a:t>Orang Besar Empat</a:t>
            </a:r>
          </a:p>
          <a:p>
            <a:pPr marL="342900" indent="-342900">
              <a:buFontTx/>
              <a:buAutoNum type="arabicPeriod"/>
            </a:pPr>
            <a:r>
              <a:rPr lang="en-US" altLang="en-US" sz="1500">
                <a:latin typeface="Tahoma" pitchFamily="34" charset="0"/>
              </a:rPr>
              <a:t>Orang Besar Lapan</a:t>
            </a:r>
          </a:p>
        </p:txBody>
      </p:sp>
      <p:sp>
        <p:nvSpPr>
          <p:cNvPr id="10" name="Slide Number Placeholder 10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 eaLnBrk="1" hangingPunct="1"/>
            <a:fld id="{255DFB8B-10E3-4BC1-8C66-F72DE57C6A65}" type="slidenum">
              <a:rPr lang="en-US" alt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pPr algn="r" eaLnBrk="1" hangingPunct="1"/>
              <a:t>14</a:t>
            </a:fld>
            <a:endParaRPr lang="en-US" altLang="en-US" sz="1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513" name="Text Box 4"/>
          <p:cNvSpPr txBox="1">
            <a:spLocks noChangeArrowheads="1"/>
          </p:cNvSpPr>
          <p:nvPr/>
        </p:nvSpPr>
        <p:spPr bwMode="auto">
          <a:xfrm>
            <a:off x="6858000" y="6477000"/>
            <a:ext cx="1579563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700">
                <a:latin typeface="Tahoma" pitchFamily="34" charset="0"/>
                <a:cs typeface="Tahoma" pitchFamily="34" charset="0"/>
              </a:rPr>
              <a:t>©</a:t>
            </a:r>
            <a:r>
              <a:rPr lang="en-US" altLang="en-US" sz="700">
                <a:latin typeface="Tahoma" pitchFamily="34" charset="0"/>
              </a:rPr>
              <a:t> Pejabat OBJ Kuala Kangsar 2019</a:t>
            </a:r>
          </a:p>
        </p:txBody>
      </p:sp>
      <p:sp>
        <p:nvSpPr>
          <p:cNvPr id="21514" name="Text Box 8"/>
          <p:cNvSpPr txBox="1">
            <a:spLocks noChangeArrowheads="1"/>
          </p:cNvSpPr>
          <p:nvPr/>
        </p:nvSpPr>
        <p:spPr bwMode="auto">
          <a:xfrm>
            <a:off x="3886200" y="5486400"/>
            <a:ext cx="4576763" cy="784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Tx/>
              <a:buChar char="•"/>
            </a:pPr>
            <a:r>
              <a:rPr lang="en-US" altLang="en-US" sz="1500">
                <a:solidFill>
                  <a:schemeClr val="hlink"/>
                </a:solidFill>
                <a:latin typeface="Tahoma" pitchFamily="34" charset="0"/>
              </a:rPr>
              <a:t>AHLI BUKAN RASMI</a:t>
            </a:r>
          </a:p>
          <a:p>
            <a:pPr marL="342900" indent="-342900"/>
            <a:r>
              <a:rPr lang="en-US" altLang="en-US" sz="1500">
                <a:latin typeface="Tahoma" pitchFamily="34" charset="0"/>
              </a:rPr>
              <a:t>12 Orang Tua-Tua ( Elder Statesman ) dan seorang </a:t>
            </a:r>
          </a:p>
          <a:p>
            <a:pPr marL="342900" indent="-342900"/>
            <a:r>
              <a:rPr lang="en-US" altLang="en-US" sz="1500">
                <a:latin typeface="Tahoma" pitchFamily="34" charset="0"/>
              </a:rPr>
              <a:t>daripadanya bukan Melayu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609600" y="5257800"/>
          <a:ext cx="2819400" cy="1011411"/>
        </p:xfrm>
        <a:graphic>
          <a:graphicData uri="http://schemas.openxmlformats.org/drawingml/2006/table">
            <a:tbl>
              <a:tblPr/>
              <a:tblGrid>
                <a:gridCol w="2114550"/>
                <a:gridCol w="704850"/>
              </a:tblGrid>
              <a:tr h="6398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Ahli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kerana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jawatan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Ahli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rasmi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   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Ahli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bukan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rasmi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     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12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3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Ahli Dewan Negara</a:t>
                      </a:r>
                      <a:endParaRPr kumimoji="0" lang="en-MY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33</a:t>
                      </a:r>
                      <a:endParaRPr kumimoji="0" lang="en-MY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1526" name="Picture 12" descr="LOGO DEWAN NEGARA PERAK - Copy - Cop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2133600"/>
            <a:ext cx="10763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3124200" y="1905000"/>
            <a:ext cx="2895600" cy="2286000"/>
          </a:xfrm>
          <a:solidFill>
            <a:srgbClr val="AAB6B0"/>
          </a:solidFill>
          <a:ln>
            <a:solidFill>
              <a:srgbClr val="000000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en-US" sz="2400" b="1" u="sng" smtClean="0">
                <a:solidFill>
                  <a:srgbClr val="000000"/>
                </a:solidFill>
                <a:effectLst/>
                <a:latin typeface="Times New Roman" pitchFamily="18" charset="0"/>
              </a:rPr>
              <a:t>PERANAN </a:t>
            </a:r>
            <a:br>
              <a:rPr lang="en-US" sz="2400" b="1" u="sng" smtClean="0">
                <a:solidFill>
                  <a:srgbClr val="000000"/>
                </a:solidFill>
                <a:effectLst/>
                <a:latin typeface="Times New Roman" pitchFamily="18" charset="0"/>
              </a:rPr>
            </a:br>
            <a:r>
              <a:rPr lang="en-US" sz="2400" b="1" smtClean="0">
                <a:solidFill>
                  <a:srgbClr val="000000"/>
                </a:solidFill>
                <a:effectLst/>
                <a:latin typeface="Times New Roman" pitchFamily="18" charset="0"/>
              </a:rPr>
              <a:t>&amp;</a:t>
            </a:r>
            <a:r>
              <a:rPr lang="en-US" sz="2400" b="1" u="sng" smtClean="0">
                <a:solidFill>
                  <a:srgbClr val="000000"/>
                </a:solidFill>
                <a:effectLst/>
                <a:latin typeface="Times New Roman" pitchFamily="18" charset="0"/>
              </a:rPr>
              <a:t> </a:t>
            </a:r>
            <a:br>
              <a:rPr lang="en-US" sz="2400" b="1" u="sng" smtClean="0">
                <a:solidFill>
                  <a:srgbClr val="000000"/>
                </a:solidFill>
                <a:effectLst/>
                <a:latin typeface="Times New Roman" pitchFamily="18" charset="0"/>
              </a:rPr>
            </a:br>
            <a:r>
              <a:rPr lang="en-US" sz="2400" b="1" u="sng" smtClean="0">
                <a:solidFill>
                  <a:srgbClr val="000000"/>
                </a:solidFill>
                <a:effectLst/>
                <a:latin typeface="Times New Roman" pitchFamily="18" charset="0"/>
              </a:rPr>
              <a:t>TUGAS</a:t>
            </a:r>
            <a:r>
              <a:rPr lang="en-US" sz="2400" b="1" u="sng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/>
            </a:r>
            <a:br>
              <a:rPr lang="en-US" sz="2400" b="1" u="sng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</a:br>
            <a:r>
              <a:rPr lang="en-US" sz="900" smtClean="0">
                <a:solidFill>
                  <a:srgbClr val="000000"/>
                </a:solidFill>
                <a:effectLst/>
                <a:latin typeface="Times New Roman" pitchFamily="18" charset="0"/>
              </a:rPr>
              <a:t>.</a:t>
            </a:r>
            <a:r>
              <a:rPr lang="en-US" sz="2400" b="1" u="sng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/>
            </a:r>
            <a:br>
              <a:rPr lang="en-US" sz="2400" b="1" u="sng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</a:br>
            <a:r>
              <a:rPr lang="en-US" sz="1800" b="1" smtClean="0">
                <a:solidFill>
                  <a:srgbClr val="000000"/>
                </a:solidFill>
                <a:effectLst/>
                <a:latin typeface="Times New Roman" pitchFamily="18" charset="0"/>
              </a:rPr>
              <a:t>ORANG BESAR NEGERI </a:t>
            </a:r>
            <a:br>
              <a:rPr lang="en-US" sz="1800" b="1" smtClean="0">
                <a:solidFill>
                  <a:srgbClr val="000000"/>
                </a:solidFill>
                <a:effectLst/>
                <a:latin typeface="Times New Roman" pitchFamily="18" charset="0"/>
              </a:rPr>
            </a:br>
            <a:r>
              <a:rPr lang="en-US" sz="1600" b="1" smtClean="0">
                <a:solidFill>
                  <a:srgbClr val="000000"/>
                </a:solidFill>
                <a:effectLst/>
                <a:latin typeface="Times New Roman" pitchFamily="18" charset="0"/>
              </a:rPr>
              <a:t>&amp; </a:t>
            </a:r>
            <a:br>
              <a:rPr lang="en-US" sz="1600" b="1" smtClean="0">
                <a:solidFill>
                  <a:srgbClr val="000000"/>
                </a:solidFill>
                <a:effectLst/>
                <a:latin typeface="Times New Roman" pitchFamily="18" charset="0"/>
              </a:rPr>
            </a:br>
            <a:r>
              <a:rPr lang="en-US" sz="1800" b="1" smtClean="0">
                <a:solidFill>
                  <a:srgbClr val="000000"/>
                </a:solidFill>
                <a:effectLst/>
                <a:latin typeface="Times New Roman" pitchFamily="18" charset="0"/>
              </a:rPr>
              <a:t>AHLI DEWAN NEGARA</a:t>
            </a:r>
            <a:endParaRPr lang="en-US" sz="2200" b="1" smtClean="0">
              <a:solidFill>
                <a:srgbClr val="00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304800" y="304800"/>
            <a:ext cx="16065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en-US">
                <a:solidFill>
                  <a:schemeClr val="hlink"/>
                </a:solidFill>
                <a:latin typeface="Tahoma" pitchFamily="34" charset="0"/>
              </a:rPr>
              <a:t> AJK Daerah </a:t>
            </a:r>
          </a:p>
          <a:p>
            <a:r>
              <a:rPr lang="en-US" altLang="en-US">
                <a:solidFill>
                  <a:schemeClr val="hlink"/>
                </a:solidFill>
                <a:latin typeface="Tahoma" pitchFamily="34" charset="0"/>
              </a:rPr>
              <a:t>  / Negeri </a:t>
            </a:r>
          </a:p>
        </p:txBody>
      </p:sp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304800" y="2133600"/>
            <a:ext cx="187801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en-US">
                <a:solidFill>
                  <a:schemeClr val="hlink"/>
                </a:solidFill>
                <a:latin typeface="Tahoma" pitchFamily="34" charset="0"/>
              </a:rPr>
              <a:t> Memenuhi </a:t>
            </a:r>
          </a:p>
          <a:p>
            <a:r>
              <a:rPr lang="en-US" altLang="en-US">
                <a:solidFill>
                  <a:schemeClr val="hlink"/>
                </a:solidFill>
                <a:latin typeface="Tahoma" pitchFamily="34" charset="0"/>
              </a:rPr>
              <a:t>  undangan /</a:t>
            </a:r>
          </a:p>
          <a:p>
            <a:r>
              <a:rPr lang="en-US" altLang="en-US">
                <a:solidFill>
                  <a:schemeClr val="hlink"/>
                </a:solidFill>
                <a:latin typeface="Tahoma" pitchFamily="34" charset="0"/>
              </a:rPr>
              <a:t>  majlis – daerah</a:t>
            </a:r>
          </a:p>
          <a:p>
            <a:r>
              <a:rPr lang="en-US" altLang="en-US">
                <a:solidFill>
                  <a:schemeClr val="hlink"/>
                </a:solidFill>
                <a:latin typeface="Tahoma" pitchFamily="34" charset="0"/>
              </a:rPr>
              <a:t>  / negeri /</a:t>
            </a:r>
          </a:p>
          <a:p>
            <a:r>
              <a:rPr lang="en-US" altLang="en-US">
                <a:solidFill>
                  <a:schemeClr val="hlink"/>
                </a:solidFill>
                <a:latin typeface="Tahoma" pitchFamily="34" charset="0"/>
              </a:rPr>
              <a:t>  kebangsaan /</a:t>
            </a:r>
          </a:p>
          <a:p>
            <a:r>
              <a:rPr lang="en-US" altLang="en-US">
                <a:solidFill>
                  <a:schemeClr val="hlink"/>
                </a:solidFill>
                <a:latin typeface="Tahoma" pitchFamily="34" charset="0"/>
              </a:rPr>
              <a:t>  antarabangsa </a:t>
            </a:r>
          </a:p>
        </p:txBody>
      </p:sp>
      <p:sp>
        <p:nvSpPr>
          <p:cNvPr id="22533" name="Text Box 6"/>
          <p:cNvSpPr txBox="1">
            <a:spLocks noChangeArrowheads="1"/>
          </p:cNvSpPr>
          <p:nvPr/>
        </p:nvSpPr>
        <p:spPr bwMode="auto">
          <a:xfrm>
            <a:off x="304800" y="5029200"/>
            <a:ext cx="2271713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en-US">
                <a:solidFill>
                  <a:schemeClr val="hlink"/>
                </a:solidFill>
                <a:latin typeface="Tahoma" pitchFamily="34" charset="0"/>
              </a:rPr>
              <a:t> Menganggotai Ahli</a:t>
            </a:r>
          </a:p>
          <a:p>
            <a:r>
              <a:rPr lang="en-US" altLang="en-US">
                <a:solidFill>
                  <a:schemeClr val="hlink"/>
                </a:solidFill>
                <a:latin typeface="Tahoma" pitchFamily="34" charset="0"/>
              </a:rPr>
              <a:t>  Lembaga Pengarah</a:t>
            </a:r>
          </a:p>
          <a:p>
            <a:r>
              <a:rPr lang="en-US" altLang="en-US">
                <a:solidFill>
                  <a:schemeClr val="hlink"/>
                </a:solidFill>
                <a:latin typeface="Tahoma" pitchFamily="34" charset="0"/>
              </a:rPr>
              <a:t>  / Majlis Mesyuarat</a:t>
            </a:r>
          </a:p>
          <a:p>
            <a:r>
              <a:rPr lang="en-US" altLang="en-US">
                <a:solidFill>
                  <a:schemeClr val="hlink"/>
                </a:solidFill>
                <a:latin typeface="Tahoma" pitchFamily="34" charset="0"/>
              </a:rPr>
              <a:t>  dgn. kuasa / titah</a:t>
            </a:r>
          </a:p>
          <a:p>
            <a:r>
              <a:rPr lang="en-US" altLang="en-US">
                <a:solidFill>
                  <a:schemeClr val="hlink"/>
                </a:solidFill>
                <a:latin typeface="Tahoma" pitchFamily="34" charset="0"/>
              </a:rPr>
              <a:t>  Raja Pemerintah</a:t>
            </a:r>
          </a:p>
        </p:txBody>
      </p:sp>
      <p:sp>
        <p:nvSpPr>
          <p:cNvPr id="22534" name="Text Box 7"/>
          <p:cNvSpPr txBox="1">
            <a:spLocks noChangeArrowheads="1"/>
          </p:cNvSpPr>
          <p:nvPr/>
        </p:nvSpPr>
        <p:spPr bwMode="auto">
          <a:xfrm>
            <a:off x="3200400" y="228600"/>
            <a:ext cx="27559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en-US">
                <a:solidFill>
                  <a:schemeClr val="hlink"/>
                </a:solidFill>
                <a:latin typeface="Tahoma" pitchFamily="34" charset="0"/>
              </a:rPr>
              <a:t> Penaung / penasihat</a:t>
            </a:r>
          </a:p>
          <a:p>
            <a:r>
              <a:rPr lang="en-US" altLang="en-US">
                <a:solidFill>
                  <a:schemeClr val="hlink"/>
                </a:solidFill>
                <a:latin typeface="Tahoma" pitchFamily="34" charset="0"/>
              </a:rPr>
              <a:t>  kepada badan sukarela </a:t>
            </a:r>
          </a:p>
        </p:txBody>
      </p:sp>
      <p:sp>
        <p:nvSpPr>
          <p:cNvPr id="22535" name="Text Box 8"/>
          <p:cNvSpPr txBox="1">
            <a:spLocks noChangeArrowheads="1"/>
          </p:cNvSpPr>
          <p:nvPr/>
        </p:nvSpPr>
        <p:spPr bwMode="auto">
          <a:xfrm>
            <a:off x="3505200" y="5029200"/>
            <a:ext cx="298608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en-US">
                <a:solidFill>
                  <a:schemeClr val="hlink"/>
                </a:solidFill>
                <a:latin typeface="Tahoma" pitchFamily="34" charset="0"/>
              </a:rPr>
              <a:t> Perlantikan Sultan,</a:t>
            </a:r>
          </a:p>
          <a:p>
            <a:r>
              <a:rPr lang="en-US" altLang="en-US">
                <a:solidFill>
                  <a:schemeClr val="hlink"/>
                </a:solidFill>
                <a:latin typeface="Tahoma" pitchFamily="34" charset="0"/>
              </a:rPr>
              <a:t>  Bakal-bakal Sultan,</a:t>
            </a:r>
          </a:p>
          <a:p>
            <a:r>
              <a:rPr lang="en-US" altLang="en-US">
                <a:solidFill>
                  <a:schemeClr val="hlink"/>
                </a:solidFill>
                <a:latin typeface="Tahoma" pitchFamily="34" charset="0"/>
              </a:rPr>
              <a:t>  Raja Bergelar, </a:t>
            </a:r>
          </a:p>
          <a:p>
            <a:r>
              <a:rPr lang="en-US" altLang="en-US">
                <a:solidFill>
                  <a:schemeClr val="hlink"/>
                </a:solidFill>
                <a:latin typeface="Tahoma" pitchFamily="34" charset="0"/>
              </a:rPr>
              <a:t>  Orang-Orang Besar Perak </a:t>
            </a:r>
          </a:p>
        </p:txBody>
      </p:sp>
      <p:sp>
        <p:nvSpPr>
          <p:cNvPr id="22536" name="Text Box 9"/>
          <p:cNvSpPr txBox="1">
            <a:spLocks noChangeArrowheads="1"/>
          </p:cNvSpPr>
          <p:nvPr/>
        </p:nvSpPr>
        <p:spPr bwMode="auto">
          <a:xfrm>
            <a:off x="7162800" y="228600"/>
            <a:ext cx="163036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en-US">
                <a:solidFill>
                  <a:schemeClr val="hlink"/>
                </a:solidFill>
                <a:latin typeface="Tahoma" pitchFamily="34" charset="0"/>
              </a:rPr>
              <a:t> Menjalankan</a:t>
            </a:r>
          </a:p>
          <a:p>
            <a:r>
              <a:rPr lang="en-US" altLang="en-US">
                <a:solidFill>
                  <a:schemeClr val="hlink"/>
                </a:solidFill>
                <a:latin typeface="Tahoma" pitchFamily="34" charset="0"/>
              </a:rPr>
              <a:t>  arahan /</a:t>
            </a:r>
          </a:p>
          <a:p>
            <a:r>
              <a:rPr lang="en-US" altLang="en-US">
                <a:solidFill>
                  <a:schemeClr val="hlink"/>
                </a:solidFill>
                <a:latin typeface="Tahoma" pitchFamily="34" charset="0"/>
              </a:rPr>
              <a:t>  titah Raja</a:t>
            </a:r>
          </a:p>
          <a:p>
            <a:r>
              <a:rPr lang="en-US" altLang="en-US">
                <a:solidFill>
                  <a:schemeClr val="hlink"/>
                </a:solidFill>
                <a:latin typeface="Tahoma" pitchFamily="34" charset="0"/>
              </a:rPr>
              <a:t>  Pemerintah </a:t>
            </a:r>
          </a:p>
        </p:txBody>
      </p:sp>
      <p:sp>
        <p:nvSpPr>
          <p:cNvPr id="22537" name="Text Box 10"/>
          <p:cNvSpPr txBox="1">
            <a:spLocks noChangeArrowheads="1"/>
          </p:cNvSpPr>
          <p:nvPr/>
        </p:nvSpPr>
        <p:spPr bwMode="auto">
          <a:xfrm>
            <a:off x="7239000" y="2362200"/>
            <a:ext cx="174148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en-US">
                <a:solidFill>
                  <a:schemeClr val="hlink"/>
                </a:solidFill>
                <a:latin typeface="Tahoma" pitchFamily="34" charset="0"/>
              </a:rPr>
              <a:t> Mata, telinga </a:t>
            </a:r>
          </a:p>
          <a:p>
            <a:r>
              <a:rPr lang="en-US" altLang="en-US">
                <a:solidFill>
                  <a:schemeClr val="hlink"/>
                </a:solidFill>
                <a:latin typeface="Tahoma" pitchFamily="34" charset="0"/>
              </a:rPr>
              <a:t>  kepada Raja </a:t>
            </a:r>
          </a:p>
          <a:p>
            <a:r>
              <a:rPr lang="en-US" altLang="en-US">
                <a:solidFill>
                  <a:schemeClr val="hlink"/>
                </a:solidFill>
                <a:latin typeface="Tahoma" pitchFamily="34" charset="0"/>
              </a:rPr>
              <a:t>  Pemerintah /</a:t>
            </a:r>
          </a:p>
          <a:p>
            <a:r>
              <a:rPr lang="en-US" altLang="en-US">
                <a:solidFill>
                  <a:schemeClr val="hlink"/>
                </a:solidFill>
                <a:latin typeface="Tahoma" pitchFamily="34" charset="0"/>
              </a:rPr>
              <a:t>  istana</a:t>
            </a:r>
          </a:p>
        </p:txBody>
      </p:sp>
      <p:sp>
        <p:nvSpPr>
          <p:cNvPr id="22538" name="Text Box 11"/>
          <p:cNvSpPr txBox="1">
            <a:spLocks noChangeArrowheads="1"/>
          </p:cNvSpPr>
          <p:nvPr/>
        </p:nvSpPr>
        <p:spPr bwMode="auto">
          <a:xfrm>
            <a:off x="7239000" y="4953000"/>
            <a:ext cx="14509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en-US">
                <a:solidFill>
                  <a:schemeClr val="hlink"/>
                </a:solidFill>
                <a:latin typeface="Tahoma" pitchFamily="34" charset="0"/>
              </a:rPr>
              <a:t> Memberi</a:t>
            </a:r>
          </a:p>
          <a:p>
            <a:r>
              <a:rPr lang="en-US" altLang="en-US">
                <a:solidFill>
                  <a:schemeClr val="hlink"/>
                </a:solidFill>
                <a:latin typeface="Tahoma" pitchFamily="34" charset="0"/>
              </a:rPr>
              <a:t>  nasihat</a:t>
            </a:r>
          </a:p>
          <a:p>
            <a:r>
              <a:rPr lang="en-US" altLang="en-US">
                <a:solidFill>
                  <a:schemeClr val="hlink"/>
                </a:solidFill>
                <a:latin typeface="Tahoma" pitchFamily="34" charset="0"/>
              </a:rPr>
              <a:t>  pandangan</a:t>
            </a:r>
          </a:p>
        </p:txBody>
      </p:sp>
      <p:sp>
        <p:nvSpPr>
          <p:cNvPr id="22539" name="AutoShape 12"/>
          <p:cNvSpPr>
            <a:spLocks noChangeArrowheads="1"/>
          </p:cNvSpPr>
          <p:nvPr/>
        </p:nvSpPr>
        <p:spPr bwMode="auto">
          <a:xfrm rot="8526100">
            <a:off x="2292350" y="4286250"/>
            <a:ext cx="930275" cy="381000"/>
          </a:xfrm>
          <a:prstGeom prst="notchedRightArrow">
            <a:avLst>
              <a:gd name="adj1" fmla="val 50000"/>
              <a:gd name="adj2" fmla="val 6504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MY" altLang="en-US"/>
          </a:p>
        </p:txBody>
      </p:sp>
      <p:sp>
        <p:nvSpPr>
          <p:cNvPr id="22540" name="AutoShape 13"/>
          <p:cNvSpPr>
            <a:spLocks noChangeArrowheads="1"/>
          </p:cNvSpPr>
          <p:nvPr/>
        </p:nvSpPr>
        <p:spPr bwMode="auto">
          <a:xfrm rot="5400000">
            <a:off x="4305300" y="4381500"/>
            <a:ext cx="609600" cy="381000"/>
          </a:xfrm>
          <a:prstGeom prst="notchedRightArrow">
            <a:avLst>
              <a:gd name="adj1" fmla="val 50000"/>
              <a:gd name="adj2" fmla="val 4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MY" altLang="en-US"/>
          </a:p>
        </p:txBody>
      </p:sp>
      <p:sp>
        <p:nvSpPr>
          <p:cNvPr id="22541" name="AutoShape 14"/>
          <p:cNvSpPr>
            <a:spLocks noChangeArrowheads="1"/>
          </p:cNvSpPr>
          <p:nvPr/>
        </p:nvSpPr>
        <p:spPr bwMode="auto">
          <a:xfrm rot="-8600384">
            <a:off x="2292350" y="1430338"/>
            <a:ext cx="928688" cy="381000"/>
          </a:xfrm>
          <a:prstGeom prst="notchedRightArrow">
            <a:avLst>
              <a:gd name="adj1" fmla="val 50000"/>
              <a:gd name="adj2" fmla="val 6493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MY" altLang="en-US"/>
          </a:p>
        </p:txBody>
      </p:sp>
      <p:sp>
        <p:nvSpPr>
          <p:cNvPr id="22542" name="AutoShape 15"/>
          <p:cNvSpPr>
            <a:spLocks noChangeArrowheads="1"/>
          </p:cNvSpPr>
          <p:nvPr/>
        </p:nvSpPr>
        <p:spPr bwMode="auto">
          <a:xfrm rot="2462726">
            <a:off x="5870575" y="4316413"/>
            <a:ext cx="990600" cy="381000"/>
          </a:xfrm>
          <a:prstGeom prst="notchedRightArrow">
            <a:avLst>
              <a:gd name="adj1" fmla="val 50000"/>
              <a:gd name="adj2" fmla="val 6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MY" altLang="en-US"/>
          </a:p>
        </p:txBody>
      </p:sp>
      <p:sp>
        <p:nvSpPr>
          <p:cNvPr id="22543" name="AutoShape 16"/>
          <p:cNvSpPr>
            <a:spLocks noChangeArrowheads="1"/>
          </p:cNvSpPr>
          <p:nvPr/>
        </p:nvSpPr>
        <p:spPr bwMode="auto">
          <a:xfrm rot="-2250302">
            <a:off x="5943600" y="1384300"/>
            <a:ext cx="920750" cy="381000"/>
          </a:xfrm>
          <a:prstGeom prst="notchedRightArrow">
            <a:avLst>
              <a:gd name="adj1" fmla="val 50000"/>
              <a:gd name="adj2" fmla="val 6500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MY" altLang="en-US"/>
          </a:p>
        </p:txBody>
      </p:sp>
      <p:sp>
        <p:nvSpPr>
          <p:cNvPr id="22544" name="AutoShape 17"/>
          <p:cNvSpPr>
            <a:spLocks noChangeArrowheads="1"/>
          </p:cNvSpPr>
          <p:nvPr/>
        </p:nvSpPr>
        <p:spPr bwMode="auto">
          <a:xfrm rot="10800000">
            <a:off x="2438400" y="2895600"/>
            <a:ext cx="609600" cy="381000"/>
          </a:xfrm>
          <a:prstGeom prst="notchedRightArrow">
            <a:avLst>
              <a:gd name="adj1" fmla="val 50000"/>
              <a:gd name="adj2" fmla="val 4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MY" altLang="en-US"/>
          </a:p>
        </p:txBody>
      </p:sp>
      <p:sp>
        <p:nvSpPr>
          <p:cNvPr id="22545" name="AutoShape 18"/>
          <p:cNvSpPr>
            <a:spLocks noChangeArrowheads="1"/>
          </p:cNvSpPr>
          <p:nvPr/>
        </p:nvSpPr>
        <p:spPr bwMode="auto">
          <a:xfrm>
            <a:off x="6096000" y="2895600"/>
            <a:ext cx="609600" cy="381000"/>
          </a:xfrm>
          <a:prstGeom prst="notchedRightArrow">
            <a:avLst>
              <a:gd name="adj1" fmla="val 50000"/>
              <a:gd name="adj2" fmla="val 4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MY" altLang="en-US"/>
          </a:p>
        </p:txBody>
      </p:sp>
      <p:sp>
        <p:nvSpPr>
          <p:cNvPr id="22546" name="AutoShape 19"/>
          <p:cNvSpPr>
            <a:spLocks noChangeArrowheads="1"/>
          </p:cNvSpPr>
          <p:nvPr/>
        </p:nvSpPr>
        <p:spPr bwMode="auto">
          <a:xfrm rot="-5400000">
            <a:off x="4305300" y="1333500"/>
            <a:ext cx="609600" cy="381000"/>
          </a:xfrm>
          <a:prstGeom prst="notchedRightArrow">
            <a:avLst>
              <a:gd name="adj1" fmla="val 50000"/>
              <a:gd name="adj2" fmla="val 4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MY" alt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067E1-A71B-4B56-B410-386B79F5EF5F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22548" name="Text Box 4"/>
          <p:cNvSpPr txBox="1">
            <a:spLocks noChangeArrowheads="1"/>
          </p:cNvSpPr>
          <p:nvPr/>
        </p:nvSpPr>
        <p:spPr bwMode="auto">
          <a:xfrm>
            <a:off x="6858000" y="6477000"/>
            <a:ext cx="1579563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700">
                <a:latin typeface="Tahoma" pitchFamily="34" charset="0"/>
                <a:cs typeface="Tahoma" pitchFamily="34" charset="0"/>
              </a:rPr>
              <a:t>©</a:t>
            </a:r>
            <a:r>
              <a:rPr lang="en-US" altLang="en-US" sz="700">
                <a:latin typeface="Tahoma" pitchFamily="34" charset="0"/>
              </a:rPr>
              <a:t> Pejabat OBJ Kuala Kangsar 2019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9162-88D9-4815-B19D-71AF6C160682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533400"/>
          </a:xfrm>
          <a:solidFill>
            <a:srgbClr val="AAB6B0"/>
          </a:solidFill>
          <a:ln>
            <a:solidFill>
              <a:srgbClr val="000000"/>
            </a:solidFill>
          </a:ln>
        </p:spPr>
        <p:txBody>
          <a:bodyPr/>
          <a:lstStyle/>
          <a:p>
            <a:pPr algn="ctr" eaLnBrk="1" hangingPunct="1"/>
            <a:r>
              <a:rPr lang="en-US" altLang="en-US" sz="2800" b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PERANAN ORANG BESAR JAJAHAN ( OBJ )</a:t>
            </a:r>
          </a:p>
        </p:txBody>
      </p:sp>
      <p:sp>
        <p:nvSpPr>
          <p:cNvPr id="23556" name="TextBox 6"/>
          <p:cNvSpPr txBox="1">
            <a:spLocks noChangeArrowheads="1"/>
          </p:cNvSpPr>
          <p:nvPr/>
        </p:nvSpPr>
        <p:spPr bwMode="auto">
          <a:xfrm>
            <a:off x="838200" y="1219200"/>
            <a:ext cx="7813675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/>
              <a:t>1. Menjalankan Titah Perintah DYMM Paduka Seri Sultan mengenai : -</a:t>
            </a:r>
            <a:endParaRPr lang="en-MY" altLang="en-US" sz="1400"/>
          </a:p>
          <a:p>
            <a:r>
              <a:rPr lang="en-US" altLang="en-US" sz="1400"/>
              <a:t>   a. Pentadbiran Kerajaan</a:t>
            </a:r>
            <a:endParaRPr lang="en-MY" altLang="en-US" sz="1400"/>
          </a:p>
          <a:p>
            <a:r>
              <a:rPr lang="en-US" altLang="en-US" sz="1400"/>
              <a:t>    - Pengerusi / AJK Induk Hari Keputeraan DYMM Sultan Perak.</a:t>
            </a:r>
            <a:endParaRPr lang="en-MY" altLang="en-US" sz="1400"/>
          </a:p>
          <a:p>
            <a:r>
              <a:rPr lang="en-US" altLang="en-US" sz="1400"/>
              <a:t> </a:t>
            </a:r>
            <a:endParaRPr lang="en-MY" altLang="en-US" sz="1400"/>
          </a:p>
          <a:p>
            <a:r>
              <a:rPr lang="en-US" altLang="en-US" sz="1400"/>
              <a:t>   b. Agama Islam / Adat Melayu.</a:t>
            </a:r>
            <a:endParaRPr lang="en-MY" altLang="en-US" sz="1400"/>
          </a:p>
          <a:p>
            <a:r>
              <a:rPr lang="en-US" altLang="en-US" sz="1400"/>
              <a:t>    - Ahli Majlis Agama Islam dan Adat Melayu Perak.</a:t>
            </a:r>
            <a:endParaRPr lang="en-MY" altLang="en-US" sz="1400"/>
          </a:p>
          <a:p>
            <a:r>
              <a:rPr lang="en-US" altLang="en-US" sz="1400"/>
              <a:t> </a:t>
            </a:r>
            <a:endParaRPr lang="en-MY" altLang="en-US" sz="1400"/>
          </a:p>
          <a:p>
            <a:r>
              <a:rPr lang="en-US" altLang="en-US" sz="1400"/>
              <a:t>   c. Kebajikan Rakyat.</a:t>
            </a:r>
            <a:endParaRPr lang="en-MY" altLang="en-US" sz="1400"/>
          </a:p>
          <a:p>
            <a:r>
              <a:rPr lang="en-US" altLang="en-US" sz="1400"/>
              <a:t>    - Menganggotai belbagai pertubuhan/persatuan/badan – Penolong/Pengerusi/Penasihat/AJK   </a:t>
            </a:r>
            <a:endParaRPr lang="en-MY" altLang="en-US" sz="1400"/>
          </a:p>
          <a:p>
            <a:r>
              <a:rPr lang="en-US" altLang="en-US" sz="1400"/>
              <a:t>     </a:t>
            </a:r>
            <a:endParaRPr lang="en-MY" altLang="en-US" sz="1400"/>
          </a:p>
          <a:p>
            <a:r>
              <a:rPr lang="en-US" altLang="en-US" sz="1400"/>
              <a:t>2. Melawat Jabatan Kerajaan, sekolah-sekolah, masjid-masjid, surau, kampung-kampung dan    </a:t>
            </a:r>
            <a:endParaRPr lang="en-MY" altLang="en-US" sz="1400"/>
          </a:p>
          <a:p>
            <a:r>
              <a:rPr lang="en-US" altLang="en-US" sz="1400"/>
              <a:t>    berhubung rapat dengan rakyat.</a:t>
            </a:r>
            <a:endParaRPr lang="en-MY" altLang="en-US" sz="1400"/>
          </a:p>
          <a:p>
            <a:r>
              <a:rPr lang="en-US" altLang="en-US" sz="1400"/>
              <a:t> </a:t>
            </a:r>
            <a:endParaRPr lang="en-MY" altLang="en-US" sz="1400"/>
          </a:p>
          <a:p>
            <a:r>
              <a:rPr lang="en-US" altLang="en-US" sz="1400"/>
              <a:t>3. Penasihat  Hal Ehwal Agama Islam dalam jajahan / Adat Melayu.</a:t>
            </a:r>
            <a:endParaRPr lang="en-MY" altLang="en-US" sz="1400"/>
          </a:p>
          <a:p>
            <a:r>
              <a:rPr lang="en-US" altLang="en-US" sz="1400"/>
              <a:t> </a:t>
            </a:r>
            <a:endParaRPr lang="en-MY" altLang="en-US" sz="1400"/>
          </a:p>
          <a:p>
            <a:r>
              <a:rPr lang="en-US" altLang="en-US" sz="1400"/>
              <a:t>4. Memberi pandangan kepada Pegawai Daerah berhubung pentadbiran di daerah dan </a:t>
            </a:r>
            <a:endParaRPr lang="en-MY" altLang="en-US" sz="1400"/>
          </a:p>
          <a:p>
            <a:r>
              <a:rPr lang="en-US" altLang="en-US" sz="1400"/>
              <a:t>    mengenai kebajikan rakyat.</a:t>
            </a:r>
            <a:endParaRPr lang="en-MY" altLang="en-US" sz="1400"/>
          </a:p>
          <a:p>
            <a:r>
              <a:rPr lang="en-US" altLang="en-US" sz="1400"/>
              <a:t> </a:t>
            </a:r>
            <a:endParaRPr lang="en-MY" altLang="en-US" sz="1400"/>
          </a:p>
          <a:p>
            <a:r>
              <a:rPr lang="en-US" altLang="en-US" sz="1400"/>
              <a:t>5. Dibolehkan memegang jawatan dalam persatuan.</a:t>
            </a:r>
            <a:endParaRPr lang="en-MY" altLang="en-US" sz="1400"/>
          </a:p>
          <a:p>
            <a:r>
              <a:rPr lang="en-US" altLang="en-US" sz="1400"/>
              <a:t> </a:t>
            </a:r>
            <a:endParaRPr lang="en-MY" altLang="en-US" sz="1400"/>
          </a:p>
          <a:p>
            <a:r>
              <a:rPr lang="en-US" altLang="en-US" sz="1400"/>
              <a:t>6. Ahli (turut hadir) Majlis Tindakan Daerah.</a:t>
            </a:r>
            <a:endParaRPr lang="en-MY" altLang="en-US" sz="1400"/>
          </a:p>
          <a:p>
            <a:r>
              <a:rPr lang="en-US" altLang="en-US" sz="1400"/>
              <a:t> </a:t>
            </a:r>
            <a:endParaRPr lang="en-MY" altLang="en-US" sz="1400"/>
          </a:p>
          <a:p>
            <a:r>
              <a:rPr lang="en-US" altLang="en-US" sz="1400"/>
              <a:t>7. Pengerusi bersama dengan Pegawai Daerah Baitulmal Daerah.</a:t>
            </a:r>
            <a:endParaRPr lang="en-MY" altLang="en-US" sz="1400"/>
          </a:p>
          <a:p>
            <a:endParaRPr lang="en-MY" altLang="en-US" sz="1400"/>
          </a:p>
        </p:txBody>
      </p:sp>
      <p:sp>
        <p:nvSpPr>
          <p:cNvPr id="23557" name="Text Box 4"/>
          <p:cNvSpPr txBox="1">
            <a:spLocks noChangeArrowheads="1"/>
          </p:cNvSpPr>
          <p:nvPr/>
        </p:nvSpPr>
        <p:spPr bwMode="auto">
          <a:xfrm>
            <a:off x="6858000" y="6477000"/>
            <a:ext cx="1579563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700">
                <a:latin typeface="Tahoma" pitchFamily="34" charset="0"/>
                <a:cs typeface="Tahoma" pitchFamily="34" charset="0"/>
              </a:rPr>
              <a:t>©</a:t>
            </a:r>
            <a:r>
              <a:rPr lang="en-US" altLang="en-US" sz="700">
                <a:latin typeface="Tahoma" pitchFamily="34" charset="0"/>
              </a:rPr>
              <a:t> Pejabat OBJ Kuala Kangsar 2019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60ED5-58E7-4C8E-80CD-F0AB1B357EBD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6858000" y="6477000"/>
            <a:ext cx="1579563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700">
                <a:latin typeface="Tahoma" pitchFamily="34" charset="0"/>
                <a:cs typeface="Tahoma" pitchFamily="34" charset="0"/>
              </a:rPr>
              <a:t>©</a:t>
            </a:r>
            <a:r>
              <a:rPr lang="en-US" altLang="en-US" sz="700">
                <a:latin typeface="Tahoma" pitchFamily="34" charset="0"/>
              </a:rPr>
              <a:t> Pejabat OBJ Kuala Kangsar 2019</a:t>
            </a:r>
          </a:p>
        </p:txBody>
      </p:sp>
      <p:sp>
        <p:nvSpPr>
          <p:cNvPr id="24580" name="TextBox 6"/>
          <p:cNvSpPr txBox="1">
            <a:spLocks noChangeArrowheads="1"/>
          </p:cNvSpPr>
          <p:nvPr/>
        </p:nvSpPr>
        <p:spPr bwMode="auto">
          <a:xfrm>
            <a:off x="838200" y="1219200"/>
            <a:ext cx="7835900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/>
              <a:t>8.   Ahli Majlis Agama Islam Perak.</a:t>
            </a:r>
            <a:endParaRPr lang="en-MY" altLang="en-US" sz="1400"/>
          </a:p>
          <a:p>
            <a:r>
              <a:rPr lang="en-US" altLang="en-US" sz="1400"/>
              <a:t> </a:t>
            </a:r>
            <a:endParaRPr lang="en-MY" altLang="en-US" sz="1400"/>
          </a:p>
          <a:p>
            <a:r>
              <a:rPr lang="en-US" altLang="en-US" sz="1400"/>
              <a:t>9.   Ahli Dewan Negara ( Orang Besar 4, Orang Besar 8 dan Ahli Yang Dilantik Sahaja.)</a:t>
            </a:r>
            <a:endParaRPr lang="en-MY" altLang="en-US" sz="1400"/>
          </a:p>
          <a:p>
            <a:r>
              <a:rPr lang="en-US" altLang="en-US" sz="1400"/>
              <a:t>  </a:t>
            </a:r>
            <a:endParaRPr lang="en-MY" altLang="en-US" sz="1400"/>
          </a:p>
          <a:p>
            <a:r>
              <a:rPr lang="en-US" altLang="en-US" sz="1400"/>
              <a:t>10. Tugas mengiring DYMM Paduka Seri Sultan Perak dan DYTM Raja Muda Perak.</a:t>
            </a:r>
            <a:endParaRPr lang="en-MY" altLang="en-US" sz="1400"/>
          </a:p>
          <a:p>
            <a:r>
              <a:rPr lang="en-US" altLang="en-US" sz="1400"/>
              <a:t> </a:t>
            </a:r>
            <a:endParaRPr lang="en-MY" altLang="en-US" sz="1400"/>
          </a:p>
          <a:p>
            <a:r>
              <a:rPr lang="en-US" altLang="en-US" sz="1400"/>
              <a:t>11. Hadir majlis-majlis rasmi Peringkat Negeri dan Daerah.</a:t>
            </a:r>
            <a:endParaRPr lang="en-MY" altLang="en-US" sz="1400"/>
          </a:p>
          <a:p>
            <a:r>
              <a:rPr lang="en-US" altLang="en-US" sz="1400"/>
              <a:t> </a:t>
            </a:r>
            <a:endParaRPr lang="en-MY" altLang="en-US" sz="1400"/>
          </a:p>
          <a:p>
            <a:r>
              <a:rPr lang="en-US" altLang="en-US" sz="1400"/>
              <a:t>12. Menyambut Rombongan DiRaja  apabila berangkat ke Daerah.</a:t>
            </a:r>
            <a:endParaRPr lang="en-MY" altLang="en-US" sz="1400"/>
          </a:p>
          <a:p>
            <a:r>
              <a:rPr lang="en-US" altLang="en-US" sz="1400"/>
              <a:t> </a:t>
            </a:r>
            <a:endParaRPr lang="en-MY" altLang="en-US" sz="1400"/>
          </a:p>
          <a:p>
            <a:r>
              <a:rPr lang="en-US" altLang="en-US" sz="1400"/>
              <a:t>13. Menyambut tetamu-tetamu khas DYMM Paduka Seri Sultan di negeri/daerah.(Duta-Duta,  </a:t>
            </a:r>
            <a:endParaRPr lang="en-MY" altLang="en-US" sz="1400"/>
          </a:p>
          <a:p>
            <a:r>
              <a:rPr lang="en-US" altLang="en-US" sz="1400"/>
              <a:t>      Pembesar Negara/Negeri dan Pegawai Kanan Kerajaan)</a:t>
            </a:r>
            <a:endParaRPr lang="en-MY" altLang="en-US" sz="1400"/>
          </a:p>
          <a:p>
            <a:r>
              <a:rPr lang="en-US" altLang="en-US" sz="1400"/>
              <a:t> </a:t>
            </a:r>
            <a:endParaRPr lang="en-MY" altLang="en-US" sz="1400"/>
          </a:p>
          <a:p>
            <a:r>
              <a:rPr lang="en-US" altLang="en-US" sz="1400"/>
              <a:t>14. Menyempurnakan perasmian sambutan Hal Ehwal Agama Peringkat Daerah, Masjid-masjid, </a:t>
            </a:r>
            <a:endParaRPr lang="en-MY" altLang="en-US" sz="1400"/>
          </a:p>
          <a:p>
            <a:r>
              <a:rPr lang="en-US" altLang="en-US" sz="1400"/>
              <a:t>      Surau dan persatuan.</a:t>
            </a:r>
            <a:endParaRPr lang="en-MY" altLang="en-US" sz="1400"/>
          </a:p>
          <a:p>
            <a:r>
              <a:rPr lang="en-US" altLang="en-US" sz="1400"/>
              <a:t> </a:t>
            </a:r>
            <a:endParaRPr lang="en-MY" altLang="en-US" sz="1400"/>
          </a:p>
          <a:p>
            <a:r>
              <a:rPr lang="en-US" altLang="en-US" sz="1400"/>
              <a:t>15. Penasihat mengenai protokol didaerah.</a:t>
            </a:r>
            <a:endParaRPr lang="en-MY" altLang="en-US" sz="1400"/>
          </a:p>
          <a:p>
            <a:r>
              <a:rPr lang="en-US" altLang="en-US" sz="1400"/>
              <a:t> </a:t>
            </a:r>
            <a:endParaRPr lang="en-MY" altLang="en-US" sz="1400"/>
          </a:p>
          <a:p>
            <a:r>
              <a:rPr lang="en-US" altLang="en-US" sz="1400"/>
              <a:t>16. Memberi ulasan/sokongan calon bintang kebesaran diperingkat daerah.</a:t>
            </a:r>
            <a:endParaRPr lang="en-MY" altLang="en-US" sz="1400"/>
          </a:p>
          <a:p>
            <a:r>
              <a:rPr lang="en-US" altLang="en-US" sz="1400"/>
              <a:t> </a:t>
            </a:r>
            <a:endParaRPr lang="en-MY" altLang="en-US" sz="1400"/>
          </a:p>
          <a:p>
            <a:r>
              <a:rPr lang="en-US" altLang="en-US" sz="1400"/>
              <a:t>17. Memberi surat-surat sokongan.</a:t>
            </a:r>
            <a:endParaRPr lang="en-MY" altLang="en-US" sz="1400"/>
          </a:p>
          <a:p>
            <a:r>
              <a:rPr lang="en-US" altLang="en-US" sz="1400"/>
              <a:t> </a:t>
            </a:r>
            <a:endParaRPr lang="en-MY" altLang="en-US" sz="1400"/>
          </a:p>
          <a:p>
            <a:r>
              <a:rPr lang="en-US" altLang="en-US" sz="1400"/>
              <a:t>18. Menangani pelbagai masalah rakyat dari masa kesemasa.</a:t>
            </a:r>
            <a:endParaRPr lang="en-MY" altLang="en-US" sz="1400"/>
          </a:p>
          <a:p>
            <a:endParaRPr lang="en-MY" altLang="en-US" sz="1400"/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533400"/>
          </a:xfrm>
          <a:solidFill>
            <a:srgbClr val="AAB6B0"/>
          </a:solidFill>
          <a:ln>
            <a:solidFill>
              <a:srgbClr val="000000"/>
            </a:solidFill>
          </a:ln>
        </p:spPr>
        <p:txBody>
          <a:bodyPr/>
          <a:lstStyle/>
          <a:p>
            <a:pPr algn="ctr" eaLnBrk="1" hangingPunct="1"/>
            <a:r>
              <a:rPr lang="en-US" altLang="en-US" sz="2800" b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PERANAN ORANG BESAR JAJAHAN ( OBJ 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168275"/>
          </a:xfrm>
        </p:spPr>
        <p:txBody>
          <a:bodyPr/>
          <a:lstStyle/>
          <a:p>
            <a:fld id="{97DFEBEF-A911-4105-AF3C-A4175978F255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25603" name="Text Box 4"/>
          <p:cNvSpPr txBox="1">
            <a:spLocks noChangeArrowheads="1"/>
          </p:cNvSpPr>
          <p:nvPr/>
        </p:nvSpPr>
        <p:spPr bwMode="auto">
          <a:xfrm>
            <a:off x="6858000" y="6477000"/>
            <a:ext cx="1579563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700">
                <a:latin typeface="Tahoma" pitchFamily="34" charset="0"/>
                <a:cs typeface="Tahoma" pitchFamily="34" charset="0"/>
              </a:rPr>
              <a:t>©</a:t>
            </a:r>
            <a:r>
              <a:rPr lang="en-US" altLang="en-US" sz="700">
                <a:latin typeface="Tahoma" pitchFamily="34" charset="0"/>
              </a:rPr>
              <a:t> Pejabat OBJ Kuala Kangsar 2019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381000"/>
            <a:ext cx="7010400" cy="1600200"/>
          </a:xfrm>
          <a:solidFill>
            <a:srgbClr val="AAB6B0"/>
          </a:solidFill>
          <a:ln>
            <a:solidFill>
              <a:schemeClr val="tx1"/>
            </a:solidFill>
          </a:ln>
          <a:effectLst>
            <a:prstShdw prst="shdw18" dist="17961" dir="135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en-US" sz="2000" b="1" u="sng" dirty="0" smtClean="0">
                <a:effectLst/>
                <a:latin typeface="Times New Roman" pitchFamily="18" charset="0"/>
              </a:rPr>
              <a:t>BIODATA</a:t>
            </a:r>
            <a:r>
              <a:rPr lang="en-US" sz="2000" b="1" dirty="0" smtClean="0">
                <a:effectLst/>
                <a:latin typeface="Times New Roman" pitchFamily="18" charset="0"/>
              </a:rPr>
              <a:t/>
            </a:r>
            <a:br>
              <a:rPr lang="en-US" sz="2000" b="1" dirty="0" smtClean="0">
                <a:effectLst/>
                <a:latin typeface="Times New Roman" pitchFamily="18" charset="0"/>
              </a:rPr>
            </a:br>
            <a:r>
              <a:rPr lang="en-US" sz="2000" b="1" dirty="0" smtClean="0">
                <a:solidFill>
                  <a:srgbClr val="002060"/>
                </a:solidFill>
                <a:effectLst/>
                <a:latin typeface="Shannon" pitchFamily="34" charset="0"/>
              </a:rPr>
              <a:t>ORANG KAYA TEMENGGONG PADUKA RAJA </a:t>
            </a:r>
            <a:r>
              <a:rPr lang="en-US" sz="2000" b="1" dirty="0" smtClean="0">
                <a:solidFill>
                  <a:srgbClr val="002060"/>
                </a:solidFill>
                <a:effectLst/>
                <a:latin typeface="Times New Roman" pitchFamily="18" charset="0"/>
              </a:rPr>
              <a:t/>
            </a:r>
            <a:br>
              <a:rPr lang="en-US" sz="2000" b="1" dirty="0" smtClean="0">
                <a:solidFill>
                  <a:srgbClr val="002060"/>
                </a:solidFill>
                <a:effectLst/>
                <a:latin typeface="Times New Roman" pitchFamily="18" charset="0"/>
              </a:rPr>
            </a:br>
            <a:r>
              <a:rPr lang="en-US" sz="2200" b="1" dirty="0" smtClean="0">
                <a:solidFill>
                  <a:srgbClr val="002060"/>
                </a:solidFill>
                <a:effectLst/>
                <a:latin typeface="Times New Roman" pitchFamily="18" charset="0"/>
              </a:rPr>
              <a:t>DATO’ SERI HJ. WAN FADZIR HJ. WAN HUSSAIN</a:t>
            </a:r>
            <a:r>
              <a:rPr lang="en-US" sz="2000" b="1" dirty="0" smtClean="0">
                <a:solidFill>
                  <a:srgbClr val="002060"/>
                </a:solidFill>
                <a:effectLst/>
                <a:latin typeface="Times New Roman" pitchFamily="18" charset="0"/>
              </a:rPr>
              <a:t/>
            </a:r>
            <a:br>
              <a:rPr lang="en-US" sz="2000" b="1" dirty="0" smtClean="0">
                <a:solidFill>
                  <a:srgbClr val="002060"/>
                </a:solidFill>
                <a:effectLst/>
                <a:latin typeface="Times New Roman" pitchFamily="18" charset="0"/>
              </a:rPr>
            </a:br>
            <a:r>
              <a:rPr lang="en-US" sz="1800" b="1" dirty="0" smtClean="0">
                <a:solidFill>
                  <a:srgbClr val="002060"/>
                </a:solidFill>
                <a:effectLst/>
                <a:latin typeface="Times New Roman" pitchFamily="18" charset="0"/>
              </a:rPr>
              <a:t>S.P.M.P., P.C.M., A.M.N., A.M.P.(Ps), P.J.K., J.P.</a:t>
            </a:r>
            <a:r>
              <a:rPr lang="en-US" sz="2000" b="1" dirty="0" smtClean="0">
                <a:solidFill>
                  <a:srgbClr val="002060"/>
                </a:solidFill>
                <a:effectLst/>
                <a:latin typeface="Times New Roman" pitchFamily="18" charset="0"/>
              </a:rPr>
              <a:t/>
            </a:r>
            <a:br>
              <a:rPr lang="en-US" sz="2000" b="1" dirty="0" smtClean="0">
                <a:solidFill>
                  <a:srgbClr val="002060"/>
                </a:solidFill>
                <a:effectLst/>
                <a:latin typeface="Times New Roman" pitchFamily="18" charset="0"/>
              </a:rPr>
            </a:br>
            <a:r>
              <a:rPr lang="en-US" sz="2000" b="1" dirty="0" smtClean="0">
                <a:solidFill>
                  <a:srgbClr val="002060"/>
                </a:solidFill>
                <a:effectLst/>
                <a:latin typeface="Shannon" pitchFamily="34" charset="0"/>
              </a:rPr>
              <a:t>ORANG BESAR JAJAHAN KUALA KANGSAR</a:t>
            </a:r>
          </a:p>
        </p:txBody>
      </p:sp>
      <p:sp>
        <p:nvSpPr>
          <p:cNvPr id="25605" name="TextBox 6"/>
          <p:cNvSpPr txBox="1">
            <a:spLocks noChangeArrowheads="1"/>
          </p:cNvSpPr>
          <p:nvPr/>
        </p:nvSpPr>
        <p:spPr bwMode="auto">
          <a:xfrm>
            <a:off x="609600" y="2286000"/>
            <a:ext cx="8077200" cy="418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MY" altLang="en-US" sz="1400"/>
              <a:t>1. Lahir di Taiping, Perak pada 25hb. Ogos 1941.</a:t>
            </a:r>
          </a:p>
          <a:p>
            <a:r>
              <a:rPr lang="en-MY" altLang="en-US" sz="1400"/>
              <a:t> </a:t>
            </a:r>
          </a:p>
          <a:p>
            <a:r>
              <a:rPr lang="en-MY" altLang="en-US" sz="1400"/>
              <a:t>2. Sekolah / Pusat Pengajian / Kelulusan</a:t>
            </a:r>
          </a:p>
          <a:p>
            <a:r>
              <a:rPr lang="en-MY" altLang="en-US" sz="1400"/>
              <a:t> </a:t>
            </a:r>
          </a:p>
          <a:p>
            <a:r>
              <a:rPr lang="en-MY" altLang="en-US" sz="1400"/>
              <a:t>A	(i) 	Sekolah Rendah Kebangsaan, Tanjong Piandang, Perak</a:t>
            </a:r>
          </a:p>
          <a:p>
            <a:r>
              <a:rPr lang="en-MY" altLang="en-US" sz="1400"/>
              <a:t>	(ii) 	Anglo Chinese School, Parit Buntar, Perak</a:t>
            </a:r>
          </a:p>
          <a:p>
            <a:r>
              <a:rPr lang="en-MY" altLang="en-US" sz="1400"/>
              <a:t>	(iii) 	Sek. Menengah Derma, Kangar, Perlis</a:t>
            </a:r>
          </a:p>
          <a:p>
            <a:r>
              <a:rPr lang="en-MY" altLang="en-US" sz="1400"/>
              <a:t>	(iv) 	Maktab Perguruan Sultan Idris, Tanjung Malim, Perak</a:t>
            </a:r>
          </a:p>
          <a:p>
            <a:r>
              <a:rPr lang="en-MY" altLang="en-US" sz="1400"/>
              <a:t>	(v) 	Universiti Malaya, Kuala Lumpur</a:t>
            </a:r>
          </a:p>
          <a:p>
            <a:r>
              <a:rPr lang="en-MY" altLang="en-US" sz="1400"/>
              <a:t>	(vi) 	Universiti Texas at Austin, Amerika Syarikat</a:t>
            </a:r>
          </a:p>
          <a:p>
            <a:r>
              <a:rPr lang="en-MY" altLang="en-US" sz="1400"/>
              <a:t> </a:t>
            </a:r>
          </a:p>
          <a:p>
            <a:r>
              <a:rPr lang="en-MY" altLang="en-US" sz="1400"/>
              <a:t>B	(i) 	School Certificate / Federation of Malaya Certificate</a:t>
            </a:r>
          </a:p>
          <a:p>
            <a:r>
              <a:rPr lang="en-MY" altLang="en-US" sz="1400"/>
              <a:t>	(ii)	Sijil Perguruan – Maktab Perguruan Sultan Idris</a:t>
            </a:r>
          </a:p>
          <a:p>
            <a:r>
              <a:rPr lang="en-MY" altLang="en-US" sz="1400"/>
              <a:t>	(iii)	Sarjana Muda Sastera – Universiti Malaya</a:t>
            </a:r>
          </a:p>
          <a:p>
            <a:r>
              <a:rPr lang="en-MY" altLang="en-US" sz="1400"/>
              <a:t>	(iv)	Sarjana Pendidikan – Universiti Texas at Austin, U.S.A.</a:t>
            </a:r>
          </a:p>
          <a:p>
            <a:r>
              <a:rPr lang="en-MY" altLang="en-US" sz="1400"/>
              <a:t> </a:t>
            </a:r>
          </a:p>
          <a:p>
            <a:r>
              <a:rPr lang="en-MY" altLang="en-US" sz="1400"/>
              <a:t>3. Kerjaya / Kegiatan Semasa Perkhidmatan</a:t>
            </a:r>
          </a:p>
          <a:p>
            <a:r>
              <a:rPr lang="en-MY" altLang="en-US" sz="1400"/>
              <a:t> </a:t>
            </a:r>
          </a:p>
          <a:p>
            <a:r>
              <a:rPr lang="en-MY" altLang="en-US" sz="1400"/>
              <a:t>A	Guru Sekolah Rendah / Menengah</a:t>
            </a:r>
          </a:p>
        </p:txBody>
      </p:sp>
      <p:pic>
        <p:nvPicPr>
          <p:cNvPr id="25606" name="Picture 21" descr="F:\kesultanan\dsw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57200"/>
            <a:ext cx="1150938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345AE-261E-445B-B2D5-5D74397AFD06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6858000" y="6477000"/>
            <a:ext cx="1579563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700">
                <a:latin typeface="Tahoma" pitchFamily="34" charset="0"/>
                <a:cs typeface="Tahoma" pitchFamily="34" charset="0"/>
              </a:rPr>
              <a:t>©</a:t>
            </a:r>
            <a:r>
              <a:rPr lang="en-US" altLang="en-US" sz="700">
                <a:latin typeface="Tahoma" pitchFamily="34" charset="0"/>
              </a:rPr>
              <a:t> Pejabat OBJ Kuala Kangsar 2019</a:t>
            </a:r>
          </a:p>
        </p:txBody>
      </p:sp>
      <p:sp>
        <p:nvSpPr>
          <p:cNvPr id="26628" name="TextBox 5"/>
          <p:cNvSpPr txBox="1">
            <a:spLocks noChangeArrowheads="1"/>
          </p:cNvSpPr>
          <p:nvPr/>
        </p:nvSpPr>
        <p:spPr bwMode="auto">
          <a:xfrm>
            <a:off x="315913" y="1447800"/>
            <a:ext cx="87884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MY" altLang="en-US" sz="1400"/>
              <a:t>B	Jawatan Pengetua di sekolah-sekolah</a:t>
            </a:r>
          </a:p>
          <a:p>
            <a:r>
              <a:rPr lang="en-MY" altLang="en-US" sz="1400"/>
              <a:t>	(i)	Sek. Men. Syed Sirajuddin, Perlis</a:t>
            </a:r>
          </a:p>
          <a:p>
            <a:r>
              <a:rPr lang="en-MY" altLang="en-US" sz="1400"/>
              <a:t>	(ii)	Sek. Men. Syed Alwi, Perlis</a:t>
            </a:r>
          </a:p>
          <a:p>
            <a:r>
              <a:rPr lang="en-MY" altLang="en-US" sz="1400"/>
              <a:t>	(iii)	Sek. Men. Derma, Kangar, Perlis</a:t>
            </a:r>
          </a:p>
          <a:p>
            <a:r>
              <a:rPr lang="en-MY" altLang="en-US" sz="1400"/>
              <a:t>	(iv)	Sekolah Menengah Tuanku Syed Putera, Perlis</a:t>
            </a:r>
          </a:p>
          <a:p>
            <a:r>
              <a:rPr lang="en-MY" altLang="en-US" sz="1400"/>
              <a:t>	(v)	Sekolah Menengah Sultan Yussuf, Batu Gajah, Perak</a:t>
            </a:r>
          </a:p>
          <a:p>
            <a:r>
              <a:rPr lang="en-MY" altLang="en-US" sz="1400"/>
              <a:t> </a:t>
            </a:r>
          </a:p>
          <a:p>
            <a:r>
              <a:rPr lang="en-MY" altLang="en-US" sz="1400"/>
              <a:t>C	(i) 	Ahli Jawatankuasa Koperasi Jimat Cermat KKGLM / PLH Perlis</a:t>
            </a:r>
          </a:p>
          <a:p>
            <a:r>
              <a:rPr lang="en-MY" altLang="en-US" sz="1400"/>
              <a:t>	(ii)	Ahli Jawatankuasa Koperasi Perumahan Guru-Guru Melayu, Perlis</a:t>
            </a:r>
          </a:p>
          <a:p>
            <a:r>
              <a:rPr lang="en-MY" altLang="en-US" sz="1400"/>
              <a:t>	(iii)	Ahli Jawatankuasa / Pengerusi Kesatuan Guru-Guru Lepasan Maktab / Harian, Perlis</a:t>
            </a:r>
          </a:p>
          <a:p>
            <a:r>
              <a:rPr lang="en-MY" altLang="en-US" sz="1400"/>
              <a:t>	(iv) 	Ahli Kelab Golf Putra, Perlis</a:t>
            </a:r>
          </a:p>
          <a:p>
            <a:endParaRPr lang="en-US" altLang="en-US" sz="1400"/>
          </a:p>
          <a:p>
            <a:r>
              <a:rPr lang="en-MY" altLang="en-US" sz="1400"/>
              <a:t>4. Jawatan / Aktiviti / Kegiatan Sekarang</a:t>
            </a:r>
          </a:p>
          <a:p>
            <a:r>
              <a:rPr lang="en-MY" altLang="en-US" sz="1400"/>
              <a:t> </a:t>
            </a:r>
          </a:p>
          <a:p>
            <a:r>
              <a:rPr lang="en-MY" altLang="en-US" sz="1400"/>
              <a:t>	(i)	Ahli Dewan Negara Perak</a:t>
            </a:r>
          </a:p>
          <a:p>
            <a:r>
              <a:rPr lang="en-MY" altLang="en-US" sz="1400"/>
              <a:t>	(ii)	Orang Besar Jajahan Kuala Kangsar</a:t>
            </a:r>
          </a:p>
          <a:p>
            <a:r>
              <a:rPr lang="en-MY" altLang="en-US" sz="1400"/>
              <a:t>	(iii)	Ahli Majlis Agama dan Adat Melayu Perak</a:t>
            </a:r>
          </a:p>
          <a:p>
            <a:r>
              <a:rPr lang="en-MY" altLang="en-US" sz="1400"/>
              <a:t>	(iv)	Ahli Jemaah Pengampunan Negeri Perak</a:t>
            </a:r>
          </a:p>
          <a:p>
            <a:r>
              <a:rPr lang="en-MY" altLang="en-US" sz="1400"/>
              <a:t>	(v)	Pengerusi Masjid Ubudiah, Kuala Kangsar</a:t>
            </a:r>
          </a:p>
          <a:p>
            <a:r>
              <a:rPr lang="en-MY" altLang="en-US" sz="1400"/>
              <a:t>	(vi)	Ahli Kehormat Kelab Golf Di Raja Ipoh, Perak</a:t>
            </a:r>
          </a:p>
          <a:p>
            <a:r>
              <a:rPr lang="en-MY" altLang="en-US" sz="1400"/>
              <a:t>	(vii)	Ahli Kehormat Kelab Meru, Ipoh</a:t>
            </a:r>
          </a:p>
          <a:p>
            <a:r>
              <a:rPr lang="en-MY" altLang="en-US" sz="1400"/>
              <a:t>	(viii)	Bertindak sebagai Penasihat / Penaung kepada beberapa persatuan / pertubuhan.</a:t>
            </a:r>
          </a:p>
          <a:p>
            <a:r>
              <a:rPr lang="en-MY" altLang="en-US" sz="1400"/>
              <a:t>	(ix)	Pengerusi, Jawatankuasa Induk Hari Keputeraan DYMM Paduka Seri Sultan Perak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990600"/>
          </a:xfrm>
          <a:solidFill>
            <a:srgbClr val="AAB6B0"/>
          </a:solidFill>
          <a:ln>
            <a:solidFill>
              <a:schemeClr val="tx1"/>
            </a:solidFill>
          </a:ln>
          <a:effectLst>
            <a:prstShdw prst="shdw18" dist="17961" dir="135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en-US" sz="2000" b="1" u="sng" dirty="0" smtClean="0">
                <a:effectLst/>
                <a:latin typeface="Times New Roman" pitchFamily="18" charset="0"/>
              </a:rPr>
              <a:t>BIODATA </a:t>
            </a:r>
            <a:r>
              <a:rPr lang="en-US" sz="2000" b="1" dirty="0" smtClean="0">
                <a:effectLst/>
                <a:latin typeface="Times New Roman" pitchFamily="18" charset="0"/>
              </a:rPr>
              <a:t/>
            </a:r>
            <a:br>
              <a:rPr lang="en-US" sz="2000" b="1" dirty="0" smtClean="0">
                <a:effectLst/>
                <a:latin typeface="Times New Roman" pitchFamily="18" charset="0"/>
              </a:rPr>
            </a:br>
            <a:r>
              <a:rPr lang="en-US" sz="2000" b="1" dirty="0" smtClean="0">
                <a:solidFill>
                  <a:srgbClr val="002060"/>
                </a:solidFill>
                <a:effectLst/>
                <a:latin typeface="Shannon" pitchFamily="34" charset="0"/>
              </a:rPr>
              <a:t>ORANG KAYA TEMENGGONG PADUKA RAJA </a:t>
            </a:r>
            <a:r>
              <a:rPr lang="en-US" sz="2000" b="1" dirty="0" smtClean="0">
                <a:solidFill>
                  <a:srgbClr val="002060"/>
                </a:solidFill>
                <a:effectLst/>
                <a:latin typeface="Times New Roman" pitchFamily="18" charset="0"/>
              </a:rPr>
              <a:t/>
            </a:r>
            <a:br>
              <a:rPr lang="en-US" sz="2000" b="1" dirty="0" smtClean="0">
                <a:solidFill>
                  <a:srgbClr val="002060"/>
                </a:solidFill>
                <a:effectLst/>
                <a:latin typeface="Times New Roman" pitchFamily="18" charset="0"/>
              </a:rPr>
            </a:br>
            <a:r>
              <a:rPr lang="en-US" sz="2200" b="1" dirty="0" smtClean="0">
                <a:solidFill>
                  <a:srgbClr val="002060"/>
                </a:solidFill>
                <a:effectLst/>
                <a:latin typeface="Times New Roman" pitchFamily="18" charset="0"/>
              </a:rPr>
              <a:t>DATO’ SERI HJ. WAN FADZIR HJ. WAN HUSSAIN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2100"/>
            <a:ext cx="9144000" cy="1384300"/>
          </a:xfrm>
        </p:spPr>
        <p:txBody>
          <a:bodyPr/>
          <a:lstStyle/>
          <a:p>
            <a:pPr algn="ctr">
              <a:defRPr/>
            </a:pPr>
            <a:r>
              <a:rPr lang="en-US" b="1" u="sng" smtClean="0"/>
              <a:t>KESULTANAN MELAYU PERAK</a:t>
            </a:r>
            <a:endParaRPr lang="en-MY" b="1" u="sng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828800"/>
            <a:ext cx="7239000" cy="411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INSTITUSI BERAJA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INSTITUSI DEWAN NEGARA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INSTITUSI ORANG BESAR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INSTITUSI ORANG BESAR JAJAHAN</a:t>
            </a:r>
            <a:endParaRPr lang="en-MY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DDCFD-4AFB-4C94-932C-F2EDF4278A45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6858000" y="6477000"/>
            <a:ext cx="1579563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700">
                <a:latin typeface="Tahoma" pitchFamily="34" charset="0"/>
                <a:cs typeface="Tahoma" pitchFamily="34" charset="0"/>
              </a:rPr>
              <a:t>©</a:t>
            </a:r>
            <a:r>
              <a:rPr lang="en-US" altLang="en-US" sz="700">
                <a:latin typeface="Tahoma" pitchFamily="34" charset="0"/>
              </a:rPr>
              <a:t> Pejabat OBJ Kuala Kangsar 2019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6" name="Rectangle 4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6553200" cy="914400"/>
          </a:xfrm>
          <a:solidFill>
            <a:srgbClr val="AAB6B0"/>
          </a:solidFill>
          <a:effectLst>
            <a:prstShdw prst="shdw18" dist="17961" dir="13500000">
              <a:srgbClr val="AAB6B0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en-US" sz="2400" b="1" smtClean="0">
                <a:latin typeface="Times New Roman" pitchFamily="18" charset="0"/>
              </a:rPr>
              <a:t>AHLI KELUARGA</a:t>
            </a:r>
            <a:r>
              <a:rPr lang="en-US" sz="2000" b="1" smtClean="0">
                <a:latin typeface="Times New Roman" pitchFamily="18" charset="0"/>
              </a:rPr>
              <a:t/>
            </a:r>
            <a:br>
              <a:rPr lang="en-US" sz="2000" b="1" smtClean="0">
                <a:latin typeface="Times New Roman" pitchFamily="18" charset="0"/>
              </a:rPr>
            </a:br>
            <a:r>
              <a:rPr lang="en-US" sz="1800" b="1" smtClean="0">
                <a:solidFill>
                  <a:srgbClr val="002060"/>
                </a:solidFill>
                <a:effectLst/>
                <a:latin typeface="Times New Roman" pitchFamily="18" charset="0"/>
              </a:rPr>
              <a:t>ORANG KAYA TEMENGGONG PADUKA RAJA </a:t>
            </a:r>
            <a:r>
              <a:rPr lang="en-US" sz="2000" b="1" smtClean="0">
                <a:solidFill>
                  <a:srgbClr val="002060"/>
                </a:solidFill>
                <a:effectLst/>
                <a:latin typeface="Times New Roman" pitchFamily="18" charset="0"/>
              </a:rPr>
              <a:t/>
            </a:r>
            <a:br>
              <a:rPr lang="en-US" sz="2000" b="1" smtClean="0">
                <a:solidFill>
                  <a:srgbClr val="002060"/>
                </a:solidFill>
                <a:effectLst/>
                <a:latin typeface="Times New Roman" pitchFamily="18" charset="0"/>
              </a:rPr>
            </a:br>
            <a:r>
              <a:rPr lang="en-US" sz="2000" b="1" smtClean="0">
                <a:solidFill>
                  <a:srgbClr val="002060"/>
                </a:solidFill>
                <a:effectLst/>
                <a:latin typeface="Times New Roman" pitchFamily="18" charset="0"/>
              </a:rPr>
              <a:t>DATO’ SERI HJ. WAN FADZIR HJ. WAN HUSSAIN</a:t>
            </a:r>
            <a:endParaRPr lang="en-US" sz="2000" b="1" smtClean="0">
              <a:latin typeface="Times New Roman" pitchFamily="18" charset="0"/>
            </a:endParaRPr>
          </a:p>
        </p:txBody>
      </p:sp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2057400" y="1174750"/>
            <a:ext cx="4876800" cy="193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>
                <a:solidFill>
                  <a:schemeClr val="hlink"/>
                </a:solidFill>
                <a:latin typeface="Tahoma" pitchFamily="34" charset="0"/>
              </a:rPr>
              <a:t>ISTERI</a:t>
            </a:r>
          </a:p>
          <a:p>
            <a:pPr algn="ctr"/>
            <a:r>
              <a:rPr lang="en-US" altLang="en-US" sz="2400" b="1">
                <a:solidFill>
                  <a:srgbClr val="000000"/>
                </a:solidFill>
                <a:latin typeface="Times New Roman" pitchFamily="18" charset="0"/>
              </a:rPr>
              <a:t>TOH PUAN DATIN SERI</a:t>
            </a:r>
          </a:p>
          <a:p>
            <a:pPr algn="ctr"/>
            <a:r>
              <a:rPr lang="en-US" altLang="en-US" sz="2400" b="1">
                <a:solidFill>
                  <a:srgbClr val="000000"/>
                </a:solidFill>
                <a:latin typeface="Times New Roman" pitchFamily="18" charset="0"/>
              </a:rPr>
              <a:t>HJH. AMNAH BT. HJ. ISMAIL</a:t>
            </a:r>
          </a:p>
          <a:p>
            <a:pPr algn="ctr">
              <a:buFontTx/>
              <a:buChar char="•"/>
            </a:pPr>
            <a:r>
              <a:rPr lang="en-US" altLang="en-US">
                <a:latin typeface="Tahoma" pitchFamily="34" charset="0"/>
              </a:rPr>
              <a:t> SC / FMC</a:t>
            </a:r>
          </a:p>
          <a:p>
            <a:pPr algn="ctr">
              <a:buFontTx/>
              <a:buChar char="•"/>
            </a:pPr>
            <a:r>
              <a:rPr lang="en-US" altLang="en-US">
                <a:latin typeface="Tahoma" pitchFamily="34" charset="0"/>
              </a:rPr>
              <a:t> SIJIL PERGURUAN</a:t>
            </a:r>
          </a:p>
          <a:p>
            <a:pPr algn="ctr">
              <a:buFontTx/>
              <a:buChar char="•"/>
            </a:pPr>
            <a:r>
              <a:rPr lang="en-US" altLang="en-US">
                <a:latin typeface="Tahoma" pitchFamily="34" charset="0"/>
              </a:rPr>
              <a:t> PESARA KERAJAAN MALAYSIA</a:t>
            </a:r>
          </a:p>
        </p:txBody>
      </p:sp>
      <p:sp>
        <p:nvSpPr>
          <p:cNvPr id="27652" name="Text Box 6"/>
          <p:cNvSpPr txBox="1">
            <a:spLocks noChangeArrowheads="1"/>
          </p:cNvSpPr>
          <p:nvPr/>
        </p:nvSpPr>
        <p:spPr bwMode="auto">
          <a:xfrm>
            <a:off x="152400" y="3657600"/>
            <a:ext cx="2209800" cy="27384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b="1">
                <a:solidFill>
                  <a:schemeClr val="hlink"/>
                </a:solidFill>
                <a:latin typeface="Tahoma" pitchFamily="34" charset="0"/>
              </a:rPr>
              <a:t>WAN AZURA</a:t>
            </a:r>
          </a:p>
          <a:p>
            <a:pPr algn="ctr"/>
            <a:endParaRPr lang="en-US" altLang="en-US">
              <a:solidFill>
                <a:srgbClr val="FF0000"/>
              </a:solidFill>
              <a:latin typeface="Tahoma" pitchFamily="34" charset="0"/>
            </a:endParaRPr>
          </a:p>
          <a:p>
            <a:pPr algn="ctr">
              <a:buFontTx/>
              <a:buChar char="•"/>
            </a:pPr>
            <a:r>
              <a:rPr lang="en-US" altLang="en-US">
                <a:latin typeface="Tahoma" pitchFamily="34" charset="0"/>
              </a:rPr>
              <a:t> LULUSAN </a:t>
            </a:r>
          </a:p>
          <a:p>
            <a:pPr algn="ctr"/>
            <a:r>
              <a:rPr lang="en-US" altLang="en-US">
                <a:latin typeface="Tahoma" pitchFamily="34" charset="0"/>
              </a:rPr>
              <a:t>UNDANG-UNDANG</a:t>
            </a:r>
          </a:p>
          <a:p>
            <a:pPr algn="ctr"/>
            <a:r>
              <a:rPr lang="en-US" altLang="en-US">
                <a:latin typeface="Tahoma" pitchFamily="34" charset="0"/>
              </a:rPr>
              <a:t>( UM )</a:t>
            </a:r>
          </a:p>
          <a:p>
            <a:pPr algn="ctr">
              <a:buFontTx/>
              <a:buChar char="•"/>
            </a:pPr>
            <a:r>
              <a:rPr lang="en-US" altLang="en-US">
                <a:latin typeface="Tahoma" pitchFamily="34" charset="0"/>
              </a:rPr>
              <a:t> </a:t>
            </a:r>
            <a:r>
              <a:rPr lang="en-US" altLang="en-US" sz="1600">
                <a:latin typeface="Tahoma" pitchFamily="34" charset="0"/>
              </a:rPr>
              <a:t>PENGURUS KANAN , BAHAGIAN HARTA / PERUNDANGAN, KUMPULAN MOFAZ </a:t>
            </a:r>
          </a:p>
          <a:p>
            <a:pPr algn="ctr"/>
            <a:r>
              <a:rPr lang="en-US" altLang="en-US" sz="1600">
                <a:latin typeface="Tahoma" pitchFamily="34" charset="0"/>
              </a:rPr>
              <a:t>SDN. BHD.</a:t>
            </a:r>
            <a:endParaRPr lang="en-US" altLang="en-US" sz="2000">
              <a:latin typeface="Tahoma" pitchFamily="34" charset="0"/>
            </a:endParaRPr>
          </a:p>
        </p:txBody>
      </p:sp>
      <p:sp>
        <p:nvSpPr>
          <p:cNvPr id="27653" name="Text Box 7"/>
          <p:cNvSpPr txBox="1">
            <a:spLocks noChangeArrowheads="1"/>
          </p:cNvSpPr>
          <p:nvPr/>
        </p:nvSpPr>
        <p:spPr bwMode="auto">
          <a:xfrm>
            <a:off x="2438400" y="3657600"/>
            <a:ext cx="2209800" cy="2800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b="1">
                <a:solidFill>
                  <a:schemeClr val="hlink"/>
                </a:solidFill>
                <a:latin typeface="Tahoma" pitchFamily="34" charset="0"/>
              </a:rPr>
              <a:t>DR. WAN AZLINDA</a:t>
            </a:r>
          </a:p>
          <a:p>
            <a:pPr algn="ctr"/>
            <a:endParaRPr lang="en-US" altLang="en-US">
              <a:solidFill>
                <a:srgbClr val="FF0000"/>
              </a:solidFill>
              <a:latin typeface="Tahoma" pitchFamily="34" charset="0"/>
            </a:endParaRPr>
          </a:p>
          <a:p>
            <a:pPr algn="ctr">
              <a:buFontTx/>
              <a:buChar char="•"/>
            </a:pPr>
            <a:r>
              <a:rPr lang="en-US" altLang="en-US">
                <a:latin typeface="Tahoma" pitchFamily="34" charset="0"/>
              </a:rPr>
              <a:t> LULUSAN</a:t>
            </a:r>
          </a:p>
          <a:p>
            <a:pPr algn="ctr"/>
            <a:r>
              <a:rPr lang="en-US" altLang="en-US">
                <a:latin typeface="Tahoma" pitchFamily="34" charset="0"/>
              </a:rPr>
              <a:t>PERUBATAN UNI. OF FLINDERS, AUSTRALIA</a:t>
            </a:r>
          </a:p>
          <a:p>
            <a:pPr algn="ctr">
              <a:buFontTx/>
              <a:buChar char="•"/>
            </a:pPr>
            <a:r>
              <a:rPr lang="en-US" altLang="en-US">
                <a:latin typeface="Tahoma" pitchFamily="34" charset="0"/>
              </a:rPr>
              <a:t> </a:t>
            </a:r>
            <a:r>
              <a:rPr lang="en-US" altLang="en-US" sz="1600">
                <a:latin typeface="Tahoma" pitchFamily="34" charset="0"/>
              </a:rPr>
              <a:t>DOKTOR, ROYAL</a:t>
            </a:r>
          </a:p>
          <a:p>
            <a:pPr algn="ctr"/>
            <a:r>
              <a:rPr lang="en-US" altLang="en-US" sz="1600">
                <a:latin typeface="Tahoma" pitchFamily="34" charset="0"/>
              </a:rPr>
              <a:t>BRISBANE HOSPITAL, AUSTRALIA</a:t>
            </a:r>
          </a:p>
        </p:txBody>
      </p:sp>
      <p:sp>
        <p:nvSpPr>
          <p:cNvPr id="27654" name="Text Box 8"/>
          <p:cNvSpPr txBox="1">
            <a:spLocks noChangeArrowheads="1"/>
          </p:cNvSpPr>
          <p:nvPr/>
        </p:nvSpPr>
        <p:spPr bwMode="auto">
          <a:xfrm>
            <a:off x="4724400" y="3657600"/>
            <a:ext cx="2133600" cy="27384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b="1">
                <a:solidFill>
                  <a:schemeClr val="hlink"/>
                </a:solidFill>
                <a:latin typeface="Tahoma" pitchFamily="34" charset="0"/>
              </a:rPr>
              <a:t>WAN AZMIRRUDIN</a:t>
            </a:r>
          </a:p>
          <a:p>
            <a:pPr algn="ctr"/>
            <a:endParaRPr lang="en-US" altLang="en-US">
              <a:solidFill>
                <a:srgbClr val="FF0000"/>
              </a:solidFill>
              <a:latin typeface="Tahoma" pitchFamily="34" charset="0"/>
            </a:endParaRPr>
          </a:p>
          <a:p>
            <a:pPr algn="ctr">
              <a:buFontTx/>
              <a:buChar char="•"/>
            </a:pPr>
            <a:r>
              <a:rPr lang="en-US" altLang="en-US">
                <a:latin typeface="Tahoma" pitchFamily="34" charset="0"/>
              </a:rPr>
              <a:t> LULUSAN PERAKAUNAN UUM</a:t>
            </a:r>
          </a:p>
          <a:p>
            <a:pPr algn="ctr">
              <a:buFontTx/>
              <a:buChar char="•"/>
            </a:pPr>
            <a:r>
              <a:rPr lang="en-US" altLang="en-US">
                <a:latin typeface="Tahoma" pitchFamily="34" charset="0"/>
              </a:rPr>
              <a:t> </a:t>
            </a:r>
            <a:r>
              <a:rPr lang="en-US" altLang="en-US" sz="1600">
                <a:latin typeface="Tahoma" pitchFamily="34" charset="0"/>
              </a:rPr>
              <a:t>PENGURUS KANAN I, </a:t>
            </a:r>
          </a:p>
          <a:p>
            <a:pPr algn="ctr"/>
            <a:r>
              <a:rPr lang="en-US" altLang="en-US" sz="1600">
                <a:latin typeface="Tahoma" pitchFamily="34" charset="0"/>
              </a:rPr>
              <a:t>CHEMICAL COMPANY OF MALAYSIA SDN BHD</a:t>
            </a:r>
          </a:p>
        </p:txBody>
      </p:sp>
      <p:sp>
        <p:nvSpPr>
          <p:cNvPr id="27655" name="Text Box 9"/>
          <p:cNvSpPr txBox="1">
            <a:spLocks noChangeArrowheads="1"/>
          </p:cNvSpPr>
          <p:nvPr/>
        </p:nvSpPr>
        <p:spPr bwMode="auto">
          <a:xfrm>
            <a:off x="6934200" y="3657600"/>
            <a:ext cx="2057400" cy="2708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b="1">
                <a:solidFill>
                  <a:schemeClr val="hlink"/>
                </a:solidFill>
                <a:latin typeface="Tahoma" pitchFamily="34" charset="0"/>
              </a:rPr>
              <a:t>WAN AZRIL</a:t>
            </a:r>
          </a:p>
          <a:p>
            <a:pPr algn="ctr"/>
            <a:endParaRPr lang="en-US" altLang="en-US">
              <a:solidFill>
                <a:srgbClr val="FF0000"/>
              </a:solidFill>
              <a:latin typeface="Tahoma" pitchFamily="34" charset="0"/>
            </a:endParaRPr>
          </a:p>
          <a:p>
            <a:pPr algn="ctr">
              <a:buFontTx/>
              <a:buChar char="•"/>
            </a:pPr>
            <a:r>
              <a:rPr lang="en-US" altLang="en-US">
                <a:latin typeface="Tahoma" pitchFamily="34" charset="0"/>
              </a:rPr>
              <a:t> LULUSAN</a:t>
            </a:r>
          </a:p>
          <a:p>
            <a:pPr algn="ctr"/>
            <a:r>
              <a:rPr lang="en-US" altLang="en-US">
                <a:latin typeface="Tahoma" pitchFamily="34" charset="0"/>
              </a:rPr>
              <a:t>BBA UUM</a:t>
            </a:r>
          </a:p>
          <a:p>
            <a:pPr algn="ctr">
              <a:buFontTx/>
              <a:buChar char="•"/>
            </a:pPr>
            <a:r>
              <a:rPr lang="en-US" altLang="en-US">
                <a:latin typeface="Tahoma" pitchFamily="34" charset="0"/>
              </a:rPr>
              <a:t> </a:t>
            </a:r>
            <a:r>
              <a:rPr lang="en-US" altLang="en-US" sz="1600">
                <a:latin typeface="Tahoma" pitchFamily="34" charset="0"/>
              </a:rPr>
              <a:t>PEGAWAI EKSEKUTIF KANAN, </a:t>
            </a:r>
          </a:p>
          <a:p>
            <a:pPr algn="ctr"/>
            <a:r>
              <a:rPr lang="en-US" altLang="en-US" sz="1600">
                <a:latin typeface="Tahoma" pitchFamily="34" charset="0"/>
              </a:rPr>
              <a:t>IBU PEJABAT</a:t>
            </a:r>
          </a:p>
          <a:p>
            <a:pPr algn="ctr"/>
            <a:r>
              <a:rPr lang="en-US" altLang="en-US" sz="1600">
                <a:latin typeface="Tahoma" pitchFamily="34" charset="0"/>
              </a:rPr>
              <a:t>BANK KERJASAMA</a:t>
            </a:r>
          </a:p>
          <a:p>
            <a:pPr algn="ctr"/>
            <a:r>
              <a:rPr lang="en-US" altLang="en-US" sz="1600">
                <a:latin typeface="Tahoma" pitchFamily="34" charset="0"/>
              </a:rPr>
              <a:t>RAKYAT MALAYSIA BERHAD </a:t>
            </a:r>
          </a:p>
        </p:txBody>
      </p:sp>
      <p:sp>
        <p:nvSpPr>
          <p:cNvPr id="27656" name="Line 11"/>
          <p:cNvSpPr>
            <a:spLocks noChangeShapeType="1"/>
          </p:cNvSpPr>
          <p:nvPr/>
        </p:nvSpPr>
        <p:spPr bwMode="auto">
          <a:xfrm flipH="1">
            <a:off x="1295400" y="3124200"/>
            <a:ext cx="3200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MY"/>
          </a:p>
        </p:txBody>
      </p:sp>
      <p:sp>
        <p:nvSpPr>
          <p:cNvPr id="27657" name="Line 12"/>
          <p:cNvSpPr>
            <a:spLocks noChangeShapeType="1"/>
          </p:cNvSpPr>
          <p:nvPr/>
        </p:nvSpPr>
        <p:spPr bwMode="auto">
          <a:xfrm flipH="1">
            <a:off x="3581400" y="31242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MY"/>
          </a:p>
        </p:txBody>
      </p:sp>
      <p:sp>
        <p:nvSpPr>
          <p:cNvPr id="27658" name="Line 13"/>
          <p:cNvSpPr>
            <a:spLocks noChangeShapeType="1"/>
          </p:cNvSpPr>
          <p:nvPr/>
        </p:nvSpPr>
        <p:spPr bwMode="auto">
          <a:xfrm>
            <a:off x="4495800" y="3124200"/>
            <a:ext cx="1295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MY"/>
          </a:p>
        </p:txBody>
      </p:sp>
      <p:sp>
        <p:nvSpPr>
          <p:cNvPr id="27659" name="Line 14"/>
          <p:cNvSpPr>
            <a:spLocks noChangeShapeType="1"/>
          </p:cNvSpPr>
          <p:nvPr/>
        </p:nvSpPr>
        <p:spPr bwMode="auto">
          <a:xfrm>
            <a:off x="4495800" y="3124200"/>
            <a:ext cx="3505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MY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1789F-12C2-4623-96EB-14B4A7E6A046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27661" name="Text Box 4"/>
          <p:cNvSpPr txBox="1">
            <a:spLocks noChangeArrowheads="1"/>
          </p:cNvSpPr>
          <p:nvPr/>
        </p:nvSpPr>
        <p:spPr bwMode="auto">
          <a:xfrm>
            <a:off x="6858000" y="6477000"/>
            <a:ext cx="1579563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700">
                <a:latin typeface="Tahoma" pitchFamily="34" charset="0"/>
                <a:cs typeface="Tahoma" pitchFamily="34" charset="0"/>
              </a:rPr>
              <a:t>©</a:t>
            </a:r>
            <a:r>
              <a:rPr lang="en-US" altLang="en-US" sz="700">
                <a:latin typeface="Tahoma" pitchFamily="34" charset="0"/>
              </a:rPr>
              <a:t> Pejabat OBJ Kuala Kangsar 2019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pPr algn="ctr">
              <a:defRPr/>
            </a:pPr>
            <a:r>
              <a:rPr lang="en-US" sz="1200" smtClean="0"/>
              <a:t>Pada tarikh 5hb. Ogos 1957, Duli-duli Yang Maha Mulia 9 Raja-Raja Melayu</a:t>
            </a:r>
            <a:br>
              <a:rPr lang="en-US" sz="1200" smtClean="0"/>
            </a:br>
            <a:r>
              <a:rPr lang="en-US" sz="1200" smtClean="0"/>
              <a:t>sebagai Raja Pemerintah dari 4 ‘Negeri Melayu Bersekutu’ dan 5 ‘Negeri Melayu Tidak Bersekutu’ telah memberikan perkenan </a:t>
            </a:r>
            <a:br>
              <a:rPr lang="en-US" sz="1200" smtClean="0"/>
            </a:br>
            <a:r>
              <a:rPr lang="en-US" sz="1200" smtClean="0"/>
              <a:t>menurunkan tanda tangan persetujuan kepada pembentukan Perlembagaan Persekutuan Tanah Melayu dengan memahat </a:t>
            </a:r>
            <a:br>
              <a:rPr lang="en-US" sz="1200" smtClean="0"/>
            </a:br>
            <a:r>
              <a:rPr lang="en-US" sz="1200" smtClean="0"/>
              <a:t>Tujuh Wasiat Raja-Raja Melayu yang berbunyi :</a:t>
            </a:r>
            <a:endParaRPr lang="en-MY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80A2D-5857-4C20-AF4E-C780BDFC282E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28676" name="TextBox 4"/>
          <p:cNvSpPr txBox="1">
            <a:spLocks noChangeArrowheads="1"/>
          </p:cNvSpPr>
          <p:nvPr/>
        </p:nvSpPr>
        <p:spPr bwMode="auto">
          <a:xfrm>
            <a:off x="152400" y="2362200"/>
            <a:ext cx="44958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Tahoma" pitchFamily="34" charset="0"/>
              <a:buAutoNum type="arabicPeriod"/>
            </a:pPr>
            <a:r>
              <a:rPr lang="en-US" altLang="en-US" sz="1200">
                <a:solidFill>
                  <a:srgbClr val="FFFF00"/>
                </a:solidFill>
              </a:rPr>
              <a:t>Kami namakan dan kami panggil akan dia, bumi yang kamu pijak dan langit yang kamu junjung PERSEKUTUAN TANAH MELAYU ( sekarang dikenali dengan nama MALAYSIA ).</a:t>
            </a:r>
          </a:p>
          <a:p>
            <a:pPr marL="342900" indent="-342900">
              <a:buFont typeface="Tahoma" pitchFamily="34" charset="0"/>
              <a:buAutoNum type="arabicPeriod"/>
            </a:pPr>
            <a:endParaRPr lang="en-US" altLang="en-US" sz="1200">
              <a:solidFill>
                <a:srgbClr val="FFFF00"/>
              </a:solidFill>
            </a:endParaRPr>
          </a:p>
          <a:p>
            <a:pPr marL="342900" indent="-342900">
              <a:buFont typeface="Tahoma" pitchFamily="34" charset="0"/>
              <a:buAutoNum type="arabicPeriod"/>
            </a:pPr>
            <a:r>
              <a:rPr lang="en-US" altLang="en-US" sz="1200">
                <a:solidFill>
                  <a:srgbClr val="FFFF00"/>
                </a:solidFill>
              </a:rPr>
              <a:t>Kami isytiharkan dan kami simpan untuk kamu dan kami benarkan kamu isytihar dan simpan untuk anak cucu kamu, selain gunung-ganang, tasik dan hutan simpan, TANAH SIMPANAN MELAYU sehingga nisbah 50 peratus, selebihnya kamu rebutlah bersama-sama kaum lain.</a:t>
            </a:r>
          </a:p>
          <a:p>
            <a:pPr marL="342900" indent="-342900">
              <a:buFont typeface="Tahoma" pitchFamily="34" charset="0"/>
              <a:buAutoNum type="arabicPeriod"/>
            </a:pPr>
            <a:endParaRPr lang="en-US" altLang="en-US" sz="1200">
              <a:solidFill>
                <a:srgbClr val="FFFF00"/>
              </a:solidFill>
            </a:endParaRPr>
          </a:p>
          <a:p>
            <a:pPr marL="342900" indent="-342900">
              <a:buFont typeface="Tahoma" pitchFamily="34" charset="0"/>
              <a:buAutoNum type="arabicPeriod"/>
            </a:pPr>
            <a:r>
              <a:rPr lang="en-US" altLang="en-US" sz="1200">
                <a:solidFill>
                  <a:srgbClr val="FFFF00"/>
                </a:solidFill>
              </a:rPr>
              <a:t>Bagi menjaga kamu dan bagi melindungi anak cucu kami serta harta milik kamu, kami tubuhkan REJIMEN ASKAR MELAYU selain untuk membanteras kekacauan dalam negara dan ancaman dari luar negara.</a:t>
            </a:r>
            <a:endParaRPr lang="en-MY" altLang="en-US" sz="1200">
              <a:solidFill>
                <a:srgbClr val="FFFF00"/>
              </a:solidFill>
            </a:endParaRPr>
          </a:p>
        </p:txBody>
      </p:sp>
      <p:sp>
        <p:nvSpPr>
          <p:cNvPr id="28677" name="TextBox 6"/>
          <p:cNvSpPr txBox="1">
            <a:spLocks noChangeArrowheads="1"/>
          </p:cNvSpPr>
          <p:nvPr/>
        </p:nvSpPr>
        <p:spPr bwMode="auto">
          <a:xfrm>
            <a:off x="4648200" y="2362200"/>
            <a:ext cx="43434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 startAt="4"/>
            </a:pPr>
            <a:r>
              <a:rPr lang="en-US" altLang="en-US" sz="1200">
                <a:solidFill>
                  <a:srgbClr val="FFFF00"/>
                </a:solidFill>
              </a:rPr>
              <a:t>Kami kekalkan dan kami jamin Kerajaan dan Kedaulatan RAJA-RAJA MELAYU memerintah negara ini.</a:t>
            </a:r>
          </a:p>
          <a:p>
            <a:pPr marL="342900" indent="-342900">
              <a:buFontTx/>
              <a:buAutoNum type="arabicPeriod" startAt="4"/>
            </a:pPr>
            <a:endParaRPr lang="en-US" altLang="en-US" sz="1200">
              <a:solidFill>
                <a:srgbClr val="FFFF00"/>
              </a:solidFill>
            </a:endParaRPr>
          </a:p>
          <a:p>
            <a:pPr marL="342900" indent="-342900">
              <a:buFontTx/>
              <a:buAutoNum type="arabicPeriod" startAt="4"/>
            </a:pPr>
            <a:r>
              <a:rPr lang="en-US" altLang="en-US" sz="1200">
                <a:solidFill>
                  <a:srgbClr val="FFFF00"/>
                </a:solidFill>
              </a:rPr>
              <a:t>Kami isytiharkan ISLAM adalah Agama Persekutuan.</a:t>
            </a:r>
          </a:p>
          <a:p>
            <a:pPr marL="342900" indent="-342900">
              <a:buFontTx/>
              <a:buAutoNum type="arabicPeriod" startAt="4"/>
            </a:pPr>
            <a:endParaRPr lang="en-US" altLang="en-US" sz="1200">
              <a:solidFill>
                <a:srgbClr val="FFFF00"/>
              </a:solidFill>
            </a:endParaRPr>
          </a:p>
          <a:p>
            <a:pPr marL="342900" indent="-342900">
              <a:buFontTx/>
              <a:buAutoNum type="arabicPeriod" startAt="4"/>
            </a:pPr>
            <a:r>
              <a:rPr lang="en-US" altLang="en-US" sz="1200">
                <a:solidFill>
                  <a:srgbClr val="FFFF00"/>
                </a:solidFill>
              </a:rPr>
              <a:t>Kami tetapkan bahasa kebangsaan ialah BAHASA MELAYU.</a:t>
            </a:r>
          </a:p>
          <a:p>
            <a:pPr marL="342900" indent="-342900">
              <a:buFontTx/>
              <a:buAutoNum type="arabicPeriod" startAt="4"/>
            </a:pPr>
            <a:endParaRPr lang="en-US" altLang="en-US" sz="1200">
              <a:solidFill>
                <a:srgbClr val="FFFF00"/>
              </a:solidFill>
            </a:endParaRPr>
          </a:p>
          <a:p>
            <a:pPr marL="342900" indent="-342900">
              <a:buFontTx/>
              <a:buAutoNum type="arabicPeriod" startAt="4"/>
            </a:pPr>
            <a:r>
              <a:rPr lang="en-US" altLang="en-US" sz="1200">
                <a:solidFill>
                  <a:srgbClr val="FFFF00"/>
                </a:solidFill>
              </a:rPr>
              <a:t>Kami amanahkan dan kami pertanggungjawabkan kepada Raja-Raja Melayu untuk melindungi KEDUDUKAN ISTIMEWA ORANG MELAYU dan KEPENTINGAN SAH KAUM-KAUM LAIN. ( Kemudian ditambah kedudukan istimewa anak negeri Sabah dan Sarawak ).</a:t>
            </a:r>
          </a:p>
          <a:p>
            <a:pPr marL="342900" indent="-342900"/>
            <a:endParaRPr lang="en-MY" altLang="en-US" sz="1200">
              <a:solidFill>
                <a:srgbClr val="FFFF00"/>
              </a:solidFill>
            </a:endParaRPr>
          </a:p>
        </p:txBody>
      </p:sp>
      <p:sp>
        <p:nvSpPr>
          <p:cNvPr id="28678" name="TextBox 8"/>
          <p:cNvSpPr txBox="1">
            <a:spLocks noChangeArrowheads="1"/>
          </p:cNvSpPr>
          <p:nvPr/>
        </p:nvSpPr>
        <p:spPr bwMode="auto">
          <a:xfrm>
            <a:off x="228600" y="5257800"/>
            <a:ext cx="8610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1200">
                <a:solidFill>
                  <a:srgbClr val="D9D9D9"/>
                </a:solidFill>
              </a:rPr>
              <a:t>Wasiat ini dihasilkan atas kehendak Raja-Raja Melayu untuk mengekalkan kesinambungan sejarah, kedaulatan dan kuasa politik Melayu ( yang terletak pada Raja-Raja Melayu ) kepada kesinambungan kedaulatan negara yang terletak kepada Raja-Raja Melayu serta mendapat penerimaan rakyat ( consensus ) melalui wakil-wakil sah yang mempunyai locus standi, maka Perlembagaan Persekutuan mempunyai fasal-fasal tertentu. Fasal-fasal tersebut adalah Perkara 3 (1), (2), (3) dan (5), Perkara 11, Perkara 12, Perkara 38 (5), Perkara 152, Perkara 153 dan Perkara 181 (1). Fasal-fasal ini memerlukan izin Majlis Raja-Raja Melayu untuk sebarang pindaan perlembagaan Parlimen dibenarkan berkuat kuasa.</a:t>
            </a:r>
            <a:endParaRPr lang="en-MY" altLang="en-US" sz="1200">
              <a:solidFill>
                <a:srgbClr val="D9D9D9"/>
              </a:solidFill>
            </a:endParaRPr>
          </a:p>
        </p:txBody>
      </p:sp>
      <p:sp>
        <p:nvSpPr>
          <p:cNvPr id="28679" name="TextBox 7"/>
          <p:cNvSpPr txBox="1">
            <a:spLocks noChangeArrowheads="1"/>
          </p:cNvSpPr>
          <p:nvPr/>
        </p:nvSpPr>
        <p:spPr bwMode="auto">
          <a:xfrm>
            <a:off x="0" y="1524000"/>
            <a:ext cx="9144000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1400">
                <a:solidFill>
                  <a:srgbClr val="FFFF00"/>
                </a:solidFill>
              </a:rPr>
              <a:t>“ </a:t>
            </a:r>
            <a:r>
              <a:rPr lang="en-US" altLang="en-US" sz="1400" b="1">
                <a:solidFill>
                  <a:srgbClr val="FFFF00"/>
                </a:solidFill>
              </a:rPr>
              <a:t>Kami wasiatkan kepada zuriat keturunan kami tujuh perkara yang mana jika kamu bersatu padu dan berpegang teguh kepadanya selama itulah kamu akan aman dan damai dan selamat sejahtera “ </a:t>
            </a:r>
          </a:p>
          <a:p>
            <a:pPr algn="ctr"/>
            <a:endParaRPr lang="en-US" altLang="en-US" sz="800" b="1">
              <a:solidFill>
                <a:srgbClr val="FFFF00"/>
              </a:solidFill>
            </a:endParaRPr>
          </a:p>
          <a:p>
            <a:pPr algn="ctr"/>
            <a:r>
              <a:rPr lang="en-US" altLang="en-US" sz="1200">
                <a:solidFill>
                  <a:srgbClr val="FFFF00"/>
                </a:solidFill>
              </a:rPr>
              <a:t>Tujuh perkara itu adalah  :</a:t>
            </a:r>
          </a:p>
        </p:txBody>
      </p:sp>
      <p:sp>
        <p:nvSpPr>
          <p:cNvPr id="28680" name="Text Box 4"/>
          <p:cNvSpPr txBox="1">
            <a:spLocks noChangeArrowheads="1"/>
          </p:cNvSpPr>
          <p:nvPr/>
        </p:nvSpPr>
        <p:spPr bwMode="auto">
          <a:xfrm>
            <a:off x="6858000" y="6477000"/>
            <a:ext cx="1579563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700">
                <a:latin typeface="Tahoma" pitchFamily="34" charset="0"/>
                <a:cs typeface="Tahoma" pitchFamily="34" charset="0"/>
              </a:rPr>
              <a:t>©</a:t>
            </a:r>
            <a:r>
              <a:rPr lang="en-US" altLang="en-US" sz="700">
                <a:latin typeface="Tahoma" pitchFamily="34" charset="0"/>
              </a:rPr>
              <a:t> Pejabat OBJ Kuala Kangsar 2019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19200" y="152400"/>
            <a:ext cx="6705600" cy="584200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WASIAT RAJA-RAJA MELAYU</a:t>
            </a:r>
            <a:endParaRPr lang="en-MY" sz="32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685800" y="2209800"/>
            <a:ext cx="77724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/>
          <a:lstStyle/>
          <a:p>
            <a:pPr algn="ctr" eaLnBrk="1" hangingPunct="1">
              <a:defRPr/>
            </a:pPr>
            <a:r>
              <a:rPr lang="en-US" sz="44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SEKIAN</a:t>
            </a:r>
            <a:br>
              <a:rPr lang="en-US" sz="44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en-US" sz="44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TERIMA KASIH</a:t>
            </a:r>
          </a:p>
        </p:txBody>
      </p:sp>
      <p:sp>
        <p:nvSpPr>
          <p:cNvPr id="102405" name="Rectangle 5"/>
          <p:cNvSpPr>
            <a:spLocks noChangeArrowheads="1"/>
          </p:cNvSpPr>
          <p:nvPr/>
        </p:nvSpPr>
        <p:spPr bwMode="auto">
          <a:xfrm>
            <a:off x="990600" y="4267200"/>
            <a:ext cx="7162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ORANG KAYA TEMENGGONG PADUKA RAJA 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DATO’ SERI HJ. WAN FADZIR BIN HJ. WAN HUSSAIN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S.P.M.P, P.C.M, A.M.N, A.M.P (Perlis), P.J.K (Perlis), J.P.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B.A (</a:t>
            </a:r>
            <a:r>
              <a:rPr lang="en-US" sz="20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Hons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) Uni. Malaya, </a:t>
            </a:r>
            <a:r>
              <a:rPr lang="en-US" sz="20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M.Ed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( Uni. of Texas, USA )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ORANG BESAR JAJAHAN KUALA KANGSAR</a:t>
            </a:r>
          </a:p>
        </p:txBody>
      </p:sp>
      <p:sp>
        <p:nvSpPr>
          <p:cNvPr id="29700" name="Text Box 7"/>
          <p:cNvSpPr txBox="1">
            <a:spLocks noChangeArrowheads="1"/>
          </p:cNvSpPr>
          <p:nvPr/>
        </p:nvSpPr>
        <p:spPr bwMode="auto">
          <a:xfrm>
            <a:off x="3429000" y="3733800"/>
            <a:ext cx="22875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 u="sng">
                <a:latin typeface="Tahoma" pitchFamily="34" charset="0"/>
              </a:rPr>
              <a:t>DIPERSEMBAHKAN OLEH :</a:t>
            </a:r>
          </a:p>
        </p:txBody>
      </p:sp>
      <p:pic>
        <p:nvPicPr>
          <p:cNvPr id="29701" name="Picture 8" descr="ob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685800"/>
            <a:ext cx="1108075" cy="14478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0A027-76DA-45CA-BBB5-5602F6D4E194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29703" name="Text Box 4"/>
          <p:cNvSpPr txBox="1">
            <a:spLocks noChangeArrowheads="1"/>
          </p:cNvSpPr>
          <p:nvPr/>
        </p:nvSpPr>
        <p:spPr bwMode="auto">
          <a:xfrm>
            <a:off x="6858000" y="6477000"/>
            <a:ext cx="1579563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700">
                <a:latin typeface="Tahoma" pitchFamily="34" charset="0"/>
                <a:cs typeface="Tahoma" pitchFamily="34" charset="0"/>
              </a:rPr>
              <a:t>©</a:t>
            </a:r>
            <a:r>
              <a:rPr lang="en-US" altLang="en-US" sz="700">
                <a:latin typeface="Tahoma" pitchFamily="34" charset="0"/>
              </a:rPr>
              <a:t> Pejabat OBJ Kuala Kangsar 2019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7" descr="J:\Districts_in_Perak.svg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419600" y="489686"/>
            <a:ext cx="4281488" cy="5573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3581400" cy="45847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u="sng" smtClean="0"/>
              <a:t>KEDUDUKAN</a:t>
            </a:r>
            <a:r>
              <a:rPr lang="en-US" sz="4000" smtClean="0"/>
              <a:t/>
            </a:r>
            <a:br>
              <a:rPr lang="en-US" sz="4000" smtClean="0"/>
            </a:br>
            <a:r>
              <a:rPr lang="en-US" sz="4000" smtClean="0"/>
              <a:t/>
            </a:r>
            <a:br>
              <a:rPr lang="en-US" sz="4000" smtClean="0"/>
            </a:br>
            <a:r>
              <a:rPr lang="en-US" sz="3600" smtClean="0"/>
              <a:t>NEGERI PERAK </a:t>
            </a:r>
            <a:br>
              <a:rPr lang="en-US" sz="3600" smtClean="0"/>
            </a:br>
            <a:r>
              <a:rPr lang="en-US" sz="3200" smtClean="0"/>
              <a:t>DARUL RIDZUAN </a:t>
            </a:r>
            <a:br>
              <a:rPr lang="en-US" sz="3200" smtClean="0"/>
            </a:br>
            <a:r>
              <a:rPr lang="en-US" sz="3200" smtClean="0"/>
              <a:t/>
            </a:r>
            <a:br>
              <a:rPr lang="en-US" sz="3200" smtClean="0"/>
            </a:br>
            <a:r>
              <a:rPr lang="en-US" sz="4000" smtClean="0"/>
              <a:t>( 21,005 KM</a:t>
            </a:r>
            <a:r>
              <a:rPr lang="en-US" sz="2400" smtClean="0"/>
              <a:t>2</a:t>
            </a:r>
            <a:r>
              <a:rPr lang="en-US" sz="4000" smtClean="0"/>
              <a:t> )</a:t>
            </a:r>
            <a:endParaRPr lang="en-MY" sz="400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48A71-5C8F-4C95-B594-ADD7F9BA513F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6858000" y="6477000"/>
            <a:ext cx="1579563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700">
                <a:latin typeface="Tahoma" pitchFamily="34" charset="0"/>
                <a:cs typeface="Tahoma" pitchFamily="34" charset="0"/>
              </a:rPr>
              <a:t>©</a:t>
            </a:r>
            <a:r>
              <a:rPr lang="en-US" altLang="en-US" sz="700">
                <a:latin typeface="Tahoma" pitchFamily="34" charset="0"/>
              </a:rPr>
              <a:t> Pejabat OBJ Kuala Kangsar 2019</a:t>
            </a:r>
          </a:p>
        </p:txBody>
      </p:sp>
      <p:pic>
        <p:nvPicPr>
          <p:cNvPr id="3" name="Picture 7" descr="lambangperak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609600"/>
            <a:ext cx="1295400" cy="13890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  <a:solidFill>
            <a:schemeClr val="tx2"/>
          </a:solidFill>
          <a:effectLst>
            <a:prstShdw prst="shdw18" dist="17961" dir="13500000">
              <a:schemeClr val="tx2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en-US" sz="2800" b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KESULTANAN MELAYU MELAKA</a:t>
            </a:r>
            <a:br>
              <a:rPr lang="en-US" sz="2800" b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800" b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KESULTANAN MELAYU PERAK</a:t>
            </a:r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3276600" y="1066800"/>
            <a:ext cx="2682875" cy="3460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1600" b="1">
                <a:solidFill>
                  <a:srgbClr val="000000"/>
                </a:solidFill>
                <a:latin typeface="Tahoma" pitchFamily="34" charset="0"/>
              </a:rPr>
              <a:t>SUSUNAN GELARAN</a:t>
            </a:r>
          </a:p>
        </p:txBody>
      </p:sp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838200" y="1447800"/>
            <a:ext cx="3200400" cy="3048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1400" b="1">
                <a:latin typeface="Tahoma" pitchFamily="34" charset="0"/>
              </a:rPr>
              <a:t>GELARAN</a:t>
            </a:r>
          </a:p>
        </p:txBody>
      </p:sp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4114800" y="1447800"/>
            <a:ext cx="4800600" cy="3048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1400" b="1">
                <a:latin typeface="Tahoma" pitchFamily="34" charset="0"/>
              </a:rPr>
              <a:t>NAMA</a:t>
            </a:r>
          </a:p>
        </p:txBody>
      </p:sp>
      <p:sp>
        <p:nvSpPr>
          <p:cNvPr id="9222" name="Text Box 9"/>
          <p:cNvSpPr txBox="1">
            <a:spLocks noChangeArrowheads="1"/>
          </p:cNvSpPr>
          <p:nvPr/>
        </p:nvSpPr>
        <p:spPr bwMode="auto">
          <a:xfrm>
            <a:off x="762000" y="1752600"/>
            <a:ext cx="32766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400">
                <a:latin typeface="Tahoma" pitchFamily="34" charset="0"/>
              </a:rPr>
              <a:t>Duli Yang Maha Mulia ( DYMM )</a:t>
            </a:r>
          </a:p>
          <a:p>
            <a:r>
              <a:rPr lang="en-US" altLang="en-US" sz="1400">
                <a:latin typeface="Tahoma" pitchFamily="34" charset="0"/>
              </a:rPr>
              <a:t>Paduka Seri Sultan Perak </a:t>
            </a:r>
          </a:p>
          <a:p>
            <a:r>
              <a:rPr lang="en-US" altLang="en-US" sz="1400">
                <a:latin typeface="Tahoma" pitchFamily="34" charset="0"/>
              </a:rPr>
              <a:t>Darul Ridzuan</a:t>
            </a:r>
          </a:p>
          <a:p>
            <a:endParaRPr lang="en-US" altLang="en-US" sz="1400">
              <a:latin typeface="Tahoma" pitchFamily="34" charset="0"/>
            </a:endParaRPr>
          </a:p>
          <a:p>
            <a:endParaRPr lang="en-US" altLang="en-US" sz="1400">
              <a:latin typeface="Tahoma" pitchFamily="34" charset="0"/>
            </a:endParaRPr>
          </a:p>
          <a:p>
            <a:endParaRPr lang="en-US" altLang="en-US" sz="1400">
              <a:latin typeface="Tahoma" pitchFamily="34" charset="0"/>
            </a:endParaRPr>
          </a:p>
          <a:p>
            <a:r>
              <a:rPr lang="en-US" altLang="en-US" sz="1400">
                <a:latin typeface="Tahoma" pitchFamily="34" charset="0"/>
              </a:rPr>
              <a:t>Duli Yang Teramat Mulia ( DYTM )</a:t>
            </a:r>
          </a:p>
          <a:p>
            <a:r>
              <a:rPr lang="en-US" altLang="en-US" sz="1400">
                <a:latin typeface="Tahoma" pitchFamily="34" charset="0"/>
              </a:rPr>
              <a:t>Raja Muda Perak Darul Ridzuan</a:t>
            </a:r>
          </a:p>
          <a:p>
            <a:endParaRPr lang="en-US" altLang="en-US" sz="1400">
              <a:latin typeface="Tahoma" pitchFamily="34" charset="0"/>
            </a:endParaRPr>
          </a:p>
          <a:p>
            <a:r>
              <a:rPr lang="en-US" altLang="en-US" sz="1400">
                <a:latin typeface="Tahoma" pitchFamily="34" charset="0"/>
              </a:rPr>
              <a:t>Duli Yang Amat Mulia ( DYAM )</a:t>
            </a:r>
          </a:p>
          <a:p>
            <a:r>
              <a:rPr lang="en-US" altLang="en-US" sz="1400">
                <a:latin typeface="Tahoma" pitchFamily="34" charset="0"/>
              </a:rPr>
              <a:t>Raja Di Hilir Perak Darul Ridzuan</a:t>
            </a:r>
          </a:p>
          <a:p>
            <a:endParaRPr lang="en-US" altLang="en-US" sz="1400">
              <a:latin typeface="Tahoma" pitchFamily="34" charset="0"/>
            </a:endParaRPr>
          </a:p>
          <a:p>
            <a:r>
              <a:rPr lang="en-US" altLang="en-US" sz="1400">
                <a:latin typeface="Tahoma" pitchFamily="34" charset="0"/>
              </a:rPr>
              <a:t>Yang Teramat Mulia Raja Kechil Besar</a:t>
            </a:r>
          </a:p>
          <a:p>
            <a:r>
              <a:rPr lang="en-US" altLang="en-US" sz="1400">
                <a:latin typeface="Tahoma" pitchFamily="34" charset="0"/>
              </a:rPr>
              <a:t>Perak Darul Ridzuan</a:t>
            </a:r>
          </a:p>
          <a:p>
            <a:endParaRPr lang="en-US" altLang="en-US" sz="1400">
              <a:latin typeface="Tahoma" pitchFamily="34" charset="0"/>
            </a:endParaRPr>
          </a:p>
          <a:p>
            <a:r>
              <a:rPr lang="en-US" altLang="en-US" sz="1400">
                <a:latin typeface="Tahoma" pitchFamily="34" charset="0"/>
              </a:rPr>
              <a:t>Yang Teramat Mulia Raja Kechil Sulung Perak Darul Ridzuan</a:t>
            </a:r>
          </a:p>
          <a:p>
            <a:endParaRPr lang="en-US" altLang="en-US" sz="1400">
              <a:latin typeface="Tahoma" pitchFamily="34" charset="0"/>
            </a:endParaRPr>
          </a:p>
          <a:p>
            <a:r>
              <a:rPr lang="en-US" altLang="en-US" sz="1400">
                <a:latin typeface="Tahoma" pitchFamily="34" charset="0"/>
              </a:rPr>
              <a:t>Yang Teramat Mulia Raja Kechil Tengah Perak Darul Ridzuan</a:t>
            </a:r>
          </a:p>
          <a:p>
            <a:endParaRPr lang="en-US" altLang="en-US" sz="1400">
              <a:latin typeface="Tahoma" pitchFamily="34" charset="0"/>
            </a:endParaRPr>
          </a:p>
          <a:p>
            <a:r>
              <a:rPr lang="en-US" altLang="en-US" sz="1400">
                <a:latin typeface="Tahoma" pitchFamily="34" charset="0"/>
              </a:rPr>
              <a:t>Yang Teramat Mulia Raja Kechil Bongsu Perak Darul Ridzuan </a:t>
            </a:r>
          </a:p>
        </p:txBody>
      </p:sp>
      <p:sp>
        <p:nvSpPr>
          <p:cNvPr id="9223" name="Text Box 10"/>
          <p:cNvSpPr txBox="1">
            <a:spLocks noChangeArrowheads="1"/>
          </p:cNvSpPr>
          <p:nvPr/>
        </p:nvSpPr>
        <p:spPr bwMode="auto">
          <a:xfrm>
            <a:off x="4038600" y="1752600"/>
            <a:ext cx="5375275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>
                <a:latin typeface="Tahoma" pitchFamily="34" charset="0"/>
              </a:rPr>
              <a:t>Sultan Nazrin Muizzuddin Shah ibni Almarhum Sultan Azlan </a:t>
            </a:r>
          </a:p>
          <a:p>
            <a:r>
              <a:rPr lang="en-US" altLang="en-US" sz="1400">
                <a:latin typeface="Tahoma" pitchFamily="34" charset="0"/>
              </a:rPr>
              <a:t>Muhibbudin Shah Al-Maghfur-lah. DK., DKSA., DKA., </a:t>
            </a:r>
          </a:p>
          <a:p>
            <a:r>
              <a:rPr lang="en-US" altLang="en-US" sz="1400">
                <a:latin typeface="Tahoma" pitchFamily="34" charset="0"/>
              </a:rPr>
              <a:t>DKII(Selangor), SPCM., SPTS., SPMP (Perlis), Ph.D.(Harvard)</a:t>
            </a:r>
          </a:p>
          <a:p>
            <a:r>
              <a:rPr lang="en-US" altLang="en-US" sz="1400">
                <a:latin typeface="Tahoma" pitchFamily="34" charset="0"/>
              </a:rPr>
              <a:t>Sultan, Yang Di Pertuan dan Raja Pemerintah Negeri Perak </a:t>
            </a:r>
          </a:p>
          <a:p>
            <a:r>
              <a:rPr lang="en-US" altLang="en-US" sz="1400">
                <a:latin typeface="Tahoma" pitchFamily="34" charset="0"/>
              </a:rPr>
              <a:t>Darul Ridzuan</a:t>
            </a:r>
          </a:p>
          <a:p>
            <a:endParaRPr lang="en-US" altLang="en-US" sz="1400">
              <a:latin typeface="Tahoma" pitchFamily="34" charset="0"/>
            </a:endParaRPr>
          </a:p>
          <a:p>
            <a:r>
              <a:rPr lang="en-US" altLang="en-US" sz="1400">
                <a:latin typeface="Tahoma" pitchFamily="34" charset="0"/>
              </a:rPr>
              <a:t>Raja Dato’ Seri Jaafar ibni Almarhum Raja Muda Musa </a:t>
            </a:r>
          </a:p>
          <a:p>
            <a:r>
              <a:rPr lang="en-US" altLang="en-US" sz="1400">
                <a:latin typeface="Tahoma" pitchFamily="34" charset="0"/>
              </a:rPr>
              <a:t>DK., DKA., SPCM., JSM.</a:t>
            </a:r>
          </a:p>
          <a:p>
            <a:endParaRPr lang="en-US" altLang="en-US" sz="1400">
              <a:latin typeface="Tahoma" pitchFamily="34" charset="0"/>
            </a:endParaRPr>
          </a:p>
          <a:p>
            <a:r>
              <a:rPr lang="en-US" altLang="en-US" sz="1400">
                <a:latin typeface="Tahoma" pitchFamily="34" charset="0"/>
              </a:rPr>
              <a:t>Raja Dato’ Seri Iskandar Dzulkarnain ibni Almarhum </a:t>
            </a:r>
          </a:p>
          <a:p>
            <a:r>
              <a:rPr lang="en-US" altLang="en-US" sz="1400">
                <a:latin typeface="Tahoma" pitchFamily="34" charset="0"/>
              </a:rPr>
              <a:t>Sultan Idris A’fifullah Shah DKA.II, SPCM., SSDK.</a:t>
            </a:r>
          </a:p>
          <a:p>
            <a:endParaRPr lang="en-US" altLang="en-US" sz="1400">
              <a:latin typeface="Tahoma" pitchFamily="34" charset="0"/>
            </a:endParaRPr>
          </a:p>
          <a:p>
            <a:r>
              <a:rPr lang="en-US" altLang="en-US" sz="1400">
                <a:latin typeface="Tahoma" pitchFamily="34" charset="0"/>
              </a:rPr>
              <a:t>Raja Dato’ Seri  Azlan Muzzaffar Shah ibni </a:t>
            </a:r>
          </a:p>
          <a:p>
            <a:r>
              <a:rPr lang="en-US" altLang="en-US" sz="1400">
                <a:latin typeface="Tahoma" pitchFamily="34" charset="0"/>
              </a:rPr>
              <a:t>Sultan Nazrin Muizzuddin Shah S.P.C.M., S.P.M.P.</a:t>
            </a:r>
          </a:p>
          <a:p>
            <a:endParaRPr lang="en-US" altLang="en-US" sz="1400">
              <a:latin typeface="Tahoma" pitchFamily="34" charset="0"/>
            </a:endParaRPr>
          </a:p>
          <a:p>
            <a:r>
              <a:rPr lang="en-US" altLang="en-US" sz="1400">
                <a:latin typeface="Tahoma" pitchFamily="34" charset="0"/>
              </a:rPr>
              <a:t>Raja Dato’ Seri Ahmad Nazim Azlan Shah ibni Raja Ashman Shah,</a:t>
            </a:r>
          </a:p>
          <a:p>
            <a:r>
              <a:rPr lang="en-US" altLang="en-US" sz="1400">
                <a:latin typeface="Tahoma" pitchFamily="34" charset="0"/>
              </a:rPr>
              <a:t> D.K.A. II, S.P.C.M.</a:t>
            </a:r>
          </a:p>
          <a:p>
            <a:endParaRPr lang="en-US" altLang="en-US" sz="1400">
              <a:latin typeface="Tahoma" pitchFamily="34" charset="0"/>
            </a:endParaRPr>
          </a:p>
          <a:p>
            <a:r>
              <a:rPr lang="en-US" altLang="en-US" sz="1400">
                <a:latin typeface="Tahoma" pitchFamily="34" charset="0"/>
              </a:rPr>
              <a:t>Raja Dato’ Seri Iskandar ibni Raja Ziran @ Raja Zaid, S.P.C.M.</a:t>
            </a:r>
          </a:p>
          <a:p>
            <a:endParaRPr lang="en-US" altLang="en-US" sz="1400">
              <a:latin typeface="Tahoma" pitchFamily="34" charset="0"/>
            </a:endParaRPr>
          </a:p>
          <a:p>
            <a:endParaRPr lang="en-US" altLang="en-US" sz="1400">
              <a:latin typeface="Tahoma" pitchFamily="34" charset="0"/>
            </a:endParaRPr>
          </a:p>
          <a:p>
            <a:r>
              <a:rPr lang="en-US" altLang="en-US" sz="1400">
                <a:latin typeface="Tahoma" pitchFamily="34" charset="0"/>
              </a:rPr>
              <a:t>Raja Dato’ Seri Izuddin Chulan ibni Raja Zainal Azman Shah </a:t>
            </a:r>
          </a:p>
          <a:p>
            <a:r>
              <a:rPr lang="en-US" altLang="en-US" sz="1400">
                <a:latin typeface="Tahoma" pitchFamily="34" charset="0"/>
              </a:rPr>
              <a:t>S.P.C.M.</a:t>
            </a:r>
          </a:p>
        </p:txBody>
      </p:sp>
      <p:sp>
        <p:nvSpPr>
          <p:cNvPr id="9224" name="Rectangle 11"/>
          <p:cNvSpPr>
            <a:spLocks noChangeArrowheads="1"/>
          </p:cNvSpPr>
          <p:nvPr/>
        </p:nvSpPr>
        <p:spPr bwMode="auto">
          <a:xfrm>
            <a:off x="381000" y="1828800"/>
            <a:ext cx="228600" cy="228600"/>
          </a:xfrm>
          <a:prstGeom prst="rect">
            <a:avLst/>
          </a:prstGeom>
          <a:solidFill>
            <a:schemeClr val="tx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MY" altLang="en-US"/>
          </a:p>
        </p:txBody>
      </p:sp>
      <p:sp>
        <p:nvSpPr>
          <p:cNvPr id="9225" name="Rectangle 12"/>
          <p:cNvSpPr>
            <a:spLocks noChangeArrowheads="1"/>
          </p:cNvSpPr>
          <p:nvPr/>
        </p:nvSpPr>
        <p:spPr bwMode="auto">
          <a:xfrm>
            <a:off x="381000" y="3124200"/>
            <a:ext cx="228600" cy="228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MY" altLang="en-US"/>
          </a:p>
        </p:txBody>
      </p:sp>
      <p:sp>
        <p:nvSpPr>
          <p:cNvPr id="9226" name="Rectangle 13"/>
          <p:cNvSpPr>
            <a:spLocks noChangeArrowheads="1"/>
          </p:cNvSpPr>
          <p:nvPr/>
        </p:nvSpPr>
        <p:spPr bwMode="auto">
          <a:xfrm>
            <a:off x="381000" y="373380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MY" altLang="en-US"/>
          </a:p>
        </p:txBody>
      </p:sp>
      <p:sp>
        <p:nvSpPr>
          <p:cNvPr id="9227" name="Rectangle 14"/>
          <p:cNvSpPr>
            <a:spLocks noChangeArrowheads="1"/>
          </p:cNvSpPr>
          <p:nvPr/>
        </p:nvSpPr>
        <p:spPr bwMode="auto">
          <a:xfrm>
            <a:off x="381000" y="4343400"/>
            <a:ext cx="228600" cy="228600"/>
          </a:xfrm>
          <a:prstGeom prst="rect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MY" altLang="en-US"/>
          </a:p>
        </p:txBody>
      </p:sp>
      <p:sp>
        <p:nvSpPr>
          <p:cNvPr id="9228" name="Rectangle 15"/>
          <p:cNvSpPr>
            <a:spLocks noChangeArrowheads="1"/>
          </p:cNvSpPr>
          <p:nvPr/>
        </p:nvSpPr>
        <p:spPr bwMode="auto">
          <a:xfrm>
            <a:off x="381000" y="4953000"/>
            <a:ext cx="228600" cy="228600"/>
          </a:xfrm>
          <a:prstGeom prst="rect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MY" altLang="en-US"/>
          </a:p>
        </p:txBody>
      </p:sp>
      <p:sp>
        <p:nvSpPr>
          <p:cNvPr id="9229" name="Rectangle 16"/>
          <p:cNvSpPr>
            <a:spLocks noChangeArrowheads="1"/>
          </p:cNvSpPr>
          <p:nvPr/>
        </p:nvSpPr>
        <p:spPr bwMode="auto">
          <a:xfrm>
            <a:off x="381000" y="5562600"/>
            <a:ext cx="228600" cy="228600"/>
          </a:xfrm>
          <a:prstGeom prst="rect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MY" altLang="en-US"/>
          </a:p>
        </p:txBody>
      </p:sp>
      <p:sp>
        <p:nvSpPr>
          <p:cNvPr id="9230" name="Rectangle 17"/>
          <p:cNvSpPr>
            <a:spLocks noChangeArrowheads="1"/>
          </p:cNvSpPr>
          <p:nvPr/>
        </p:nvSpPr>
        <p:spPr bwMode="auto">
          <a:xfrm>
            <a:off x="381000" y="6248400"/>
            <a:ext cx="228600" cy="228600"/>
          </a:xfrm>
          <a:prstGeom prst="rect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MY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44217-AA41-4760-8A69-1DDC3DE2B57F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9232" name="Text Box 4"/>
          <p:cNvSpPr txBox="1">
            <a:spLocks noChangeArrowheads="1"/>
          </p:cNvSpPr>
          <p:nvPr/>
        </p:nvSpPr>
        <p:spPr bwMode="auto">
          <a:xfrm>
            <a:off x="6858000" y="6477000"/>
            <a:ext cx="1579563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700">
                <a:latin typeface="Tahoma" pitchFamily="34" charset="0"/>
                <a:cs typeface="Tahoma" pitchFamily="34" charset="0"/>
              </a:rPr>
              <a:t>©</a:t>
            </a:r>
            <a:r>
              <a:rPr lang="en-US" altLang="en-US" sz="700">
                <a:latin typeface="Tahoma" pitchFamily="34" charset="0"/>
              </a:rPr>
              <a:t> Pejabat OBJ Kuala Kangsar 2019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5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  <a:solidFill>
            <a:schemeClr val="tx2"/>
          </a:solidFill>
          <a:effectLst>
            <a:prstShdw prst="shdw18" dist="17961" dir="13500000">
              <a:schemeClr val="tx2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KESULTANAN MELAYU MELAKA</a:t>
            </a:r>
            <a:b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KESULTANAN MELAYU PERAK</a:t>
            </a:r>
          </a:p>
        </p:txBody>
      </p:sp>
      <p:sp>
        <p:nvSpPr>
          <p:cNvPr id="10243" name="Text Box 6"/>
          <p:cNvSpPr txBox="1">
            <a:spLocks noChangeArrowheads="1"/>
          </p:cNvSpPr>
          <p:nvPr/>
        </p:nvSpPr>
        <p:spPr bwMode="auto">
          <a:xfrm>
            <a:off x="152400" y="4038600"/>
            <a:ext cx="87820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Baginda telah menyandang gelaran-gelaran Raja Bergelar Perak sebelum sampai ke</a:t>
            </a:r>
          </a:p>
          <a:p>
            <a:r>
              <a:rPr lang="en-US" altLang="en-US"/>
              <a:t>           Takhta Kerajaan Negeri Perak Darul Ridzuan menurut urutan berikut :</a:t>
            </a:r>
          </a:p>
          <a:p>
            <a:endParaRPr lang="en-US" altLang="en-US"/>
          </a:p>
        </p:txBody>
      </p:sp>
      <p:sp>
        <p:nvSpPr>
          <p:cNvPr id="10244" name="Text Box 7"/>
          <p:cNvSpPr txBox="1">
            <a:spLocks noChangeArrowheads="1"/>
          </p:cNvSpPr>
          <p:nvPr/>
        </p:nvSpPr>
        <p:spPr bwMode="auto">
          <a:xfrm>
            <a:off x="304800" y="1219200"/>
            <a:ext cx="8534400" cy="256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800" b="1">
                <a:solidFill>
                  <a:srgbClr val="FFC000"/>
                </a:solidFill>
                <a:latin typeface="Times New Roman" pitchFamily="18" charset="0"/>
              </a:rPr>
              <a:t>Almarhum Duli Yang Maha Mulia Paduka Seri </a:t>
            </a:r>
          </a:p>
          <a:p>
            <a:pPr algn="ctr"/>
            <a:r>
              <a:rPr lang="en-US" altLang="en-US" sz="2800" b="1">
                <a:solidFill>
                  <a:srgbClr val="FFC000"/>
                </a:solidFill>
                <a:latin typeface="Times New Roman" pitchFamily="18" charset="0"/>
              </a:rPr>
              <a:t>Sultan Azlan Muhibbudin Shah ibni Almarhum </a:t>
            </a:r>
          </a:p>
          <a:p>
            <a:pPr algn="ctr"/>
            <a:r>
              <a:rPr lang="en-US" altLang="en-US" sz="2800" b="1">
                <a:solidFill>
                  <a:srgbClr val="FFC000"/>
                </a:solidFill>
                <a:latin typeface="Times New Roman" pitchFamily="18" charset="0"/>
              </a:rPr>
              <a:t>Sultan Yussuf Izzudin Shah Ghafarullahu-lah</a:t>
            </a:r>
          </a:p>
          <a:p>
            <a:pPr algn="ctr"/>
            <a:r>
              <a:rPr lang="en-US" altLang="en-US" sz="2000" b="1">
                <a:solidFill>
                  <a:srgbClr val="FFC000"/>
                </a:solidFill>
                <a:latin typeface="Times New Roman" pitchFamily="18" charset="0"/>
              </a:rPr>
              <a:t>DK., DKM., DMN., DKA.</a:t>
            </a:r>
          </a:p>
          <a:p>
            <a:pPr algn="ctr"/>
            <a:endParaRPr lang="en-US" altLang="en-US" sz="1000" b="1">
              <a:latin typeface="Times New Roman" pitchFamily="18" charset="0"/>
            </a:endParaRPr>
          </a:p>
          <a:p>
            <a:pPr algn="ctr"/>
            <a:r>
              <a:rPr lang="en-US" altLang="en-US" sz="2400" b="1">
                <a:solidFill>
                  <a:srgbClr val="FFFF00"/>
                </a:solidFill>
                <a:latin typeface="Times New Roman" pitchFamily="18" charset="0"/>
              </a:rPr>
              <a:t>SULTAN, YANG DI-PERTUAN DAN RAJA PEMERINTAH</a:t>
            </a:r>
          </a:p>
          <a:p>
            <a:pPr algn="ctr"/>
            <a:r>
              <a:rPr lang="en-US" altLang="en-US" sz="2400" b="1">
                <a:solidFill>
                  <a:srgbClr val="FFFF00"/>
                </a:solidFill>
                <a:latin typeface="Times New Roman" pitchFamily="18" charset="0"/>
              </a:rPr>
              <a:t>NEGERI PERAK DARUL RIDZUAN</a:t>
            </a:r>
          </a:p>
        </p:txBody>
      </p:sp>
      <p:sp>
        <p:nvSpPr>
          <p:cNvPr id="10245" name="Text Box 8"/>
          <p:cNvSpPr txBox="1">
            <a:spLocks noChangeArrowheads="1"/>
          </p:cNvSpPr>
          <p:nvPr/>
        </p:nvSpPr>
        <p:spPr bwMode="auto">
          <a:xfrm>
            <a:off x="1447800" y="4724400"/>
            <a:ext cx="63309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03.02.1984	Dimasyhurkan sebagai Sultan Perak ke 34</a:t>
            </a:r>
          </a:p>
          <a:p>
            <a:r>
              <a:rPr lang="en-US" altLang="en-US"/>
              <a:t>01.07.1983	Dimasyhurkan sebagai Raja Muda Perak</a:t>
            </a:r>
          </a:p>
          <a:p>
            <a:r>
              <a:rPr lang="en-US" altLang="en-US"/>
              <a:t>01.08.1978	Dimasyhurkan sebagai Raja Kecil Besar</a:t>
            </a:r>
          </a:p>
          <a:p>
            <a:r>
              <a:rPr lang="en-US" altLang="en-US"/>
              <a:t>01.01.1978	Dimasyhurkan sebagai Raja Kecil Sulung</a:t>
            </a:r>
          </a:p>
          <a:p>
            <a:r>
              <a:rPr lang="en-US" altLang="en-US"/>
              <a:t>01.02.1963	Dimasyhurkan sebagai Raja Kecil Tengah</a:t>
            </a:r>
          </a:p>
          <a:p>
            <a:r>
              <a:rPr lang="en-US" altLang="en-US"/>
              <a:t>19.08.1962	Dimasyhurkan sebagai Raja Kecil Bongsu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AA8E4-7183-485B-881E-F2603D70F459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0247" name="Text Box 4"/>
          <p:cNvSpPr txBox="1">
            <a:spLocks noChangeArrowheads="1"/>
          </p:cNvSpPr>
          <p:nvPr/>
        </p:nvSpPr>
        <p:spPr bwMode="auto">
          <a:xfrm>
            <a:off x="6858000" y="6477000"/>
            <a:ext cx="1579563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700">
                <a:latin typeface="Tahoma" pitchFamily="34" charset="0"/>
                <a:cs typeface="Tahoma" pitchFamily="34" charset="0"/>
              </a:rPr>
              <a:t>©</a:t>
            </a:r>
            <a:r>
              <a:rPr lang="en-US" altLang="en-US" sz="700">
                <a:latin typeface="Tahoma" pitchFamily="34" charset="0"/>
              </a:rPr>
              <a:t> Pejabat OBJ Kuala Kangsar 2019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C7274-B882-4DFC-AD97-A9D09A0D5A78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  <a:solidFill>
            <a:schemeClr val="tx2"/>
          </a:solidFill>
          <a:effectLst>
            <a:prstShdw prst="shdw18" dist="17961" dir="13500000">
              <a:schemeClr val="tx2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KESULTANAN MELAYU MELAKA</a:t>
            </a:r>
            <a:b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KESULTANAN MELAYU PERAK</a:t>
            </a:r>
          </a:p>
        </p:txBody>
      </p:sp>
      <p:sp>
        <p:nvSpPr>
          <p:cNvPr id="11268" name="Text Box 7"/>
          <p:cNvSpPr txBox="1">
            <a:spLocks noChangeArrowheads="1"/>
          </p:cNvSpPr>
          <p:nvPr/>
        </p:nvSpPr>
        <p:spPr bwMode="auto">
          <a:xfrm>
            <a:off x="304800" y="1219200"/>
            <a:ext cx="8534400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800" b="1" dirty="0" err="1">
                <a:solidFill>
                  <a:srgbClr val="FFC000"/>
                </a:solidFill>
                <a:latin typeface="Times New Roman" pitchFamily="18" charset="0"/>
              </a:rPr>
              <a:t>Duli</a:t>
            </a:r>
            <a:r>
              <a:rPr lang="en-US" altLang="en-US" sz="2800" b="1" dirty="0">
                <a:solidFill>
                  <a:srgbClr val="FFC000"/>
                </a:solidFill>
                <a:latin typeface="Times New Roman" pitchFamily="18" charset="0"/>
              </a:rPr>
              <a:t> Yang </a:t>
            </a:r>
            <a:r>
              <a:rPr lang="en-US" altLang="en-US" sz="2800" b="1" dirty="0" err="1">
                <a:solidFill>
                  <a:srgbClr val="FFC000"/>
                </a:solidFill>
                <a:latin typeface="Times New Roman" pitchFamily="18" charset="0"/>
              </a:rPr>
              <a:t>Maha</a:t>
            </a:r>
            <a:r>
              <a:rPr lang="en-US" altLang="en-US" sz="2800" b="1" dirty="0">
                <a:solidFill>
                  <a:srgbClr val="FFC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C000"/>
                </a:solidFill>
                <a:latin typeface="Times New Roman" pitchFamily="18" charset="0"/>
              </a:rPr>
              <a:t>Mulia</a:t>
            </a:r>
            <a:r>
              <a:rPr lang="en-US" altLang="en-US" sz="2800" b="1" dirty="0">
                <a:solidFill>
                  <a:srgbClr val="FFC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C000"/>
                </a:solidFill>
                <a:latin typeface="Times New Roman" pitchFamily="18" charset="0"/>
              </a:rPr>
              <a:t>Paduka</a:t>
            </a:r>
            <a:r>
              <a:rPr lang="en-US" altLang="en-US" sz="2800" b="1" dirty="0">
                <a:solidFill>
                  <a:srgbClr val="FFC000"/>
                </a:solidFill>
                <a:latin typeface="Times New Roman" pitchFamily="18" charset="0"/>
              </a:rPr>
              <a:t> Seri </a:t>
            </a:r>
          </a:p>
          <a:p>
            <a:pPr algn="ctr"/>
            <a:r>
              <a:rPr lang="en-US" altLang="en-US" sz="2800" b="1" dirty="0">
                <a:solidFill>
                  <a:srgbClr val="FFC000"/>
                </a:solidFill>
                <a:latin typeface="Times New Roman" pitchFamily="18" charset="0"/>
              </a:rPr>
              <a:t>Sultan </a:t>
            </a:r>
            <a:r>
              <a:rPr lang="en-US" altLang="en-US" sz="2800" b="1" dirty="0" err="1">
                <a:solidFill>
                  <a:srgbClr val="FFC000"/>
                </a:solidFill>
                <a:latin typeface="Times New Roman" pitchFamily="18" charset="0"/>
              </a:rPr>
              <a:t>Nazrin</a:t>
            </a:r>
            <a:r>
              <a:rPr lang="en-US" altLang="en-US" sz="2800" b="1" dirty="0">
                <a:solidFill>
                  <a:srgbClr val="FFC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C000"/>
                </a:solidFill>
                <a:latin typeface="Times New Roman" pitchFamily="18" charset="0"/>
              </a:rPr>
              <a:t>Muizzuddin</a:t>
            </a:r>
            <a:r>
              <a:rPr lang="en-US" altLang="en-US" sz="2800" b="1" dirty="0">
                <a:solidFill>
                  <a:srgbClr val="FFC000"/>
                </a:solidFill>
                <a:latin typeface="Times New Roman" pitchFamily="18" charset="0"/>
              </a:rPr>
              <a:t> Shah </a:t>
            </a:r>
            <a:r>
              <a:rPr lang="en-US" altLang="en-US" sz="2800" b="1" dirty="0" err="1">
                <a:solidFill>
                  <a:srgbClr val="FFC000"/>
                </a:solidFill>
                <a:latin typeface="Times New Roman" pitchFamily="18" charset="0"/>
              </a:rPr>
              <a:t>ibni</a:t>
            </a:r>
            <a:r>
              <a:rPr lang="en-US" altLang="en-US" sz="2800" b="1" dirty="0">
                <a:solidFill>
                  <a:srgbClr val="FFC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C000"/>
                </a:solidFill>
                <a:latin typeface="Times New Roman" pitchFamily="18" charset="0"/>
              </a:rPr>
              <a:t>Almarhum</a:t>
            </a:r>
            <a:r>
              <a:rPr lang="en-US" altLang="en-US" sz="2800" b="1" dirty="0">
                <a:solidFill>
                  <a:srgbClr val="FFC000"/>
                </a:solidFill>
                <a:latin typeface="Times New Roman" pitchFamily="18" charset="0"/>
              </a:rPr>
              <a:t> Sultan </a:t>
            </a:r>
            <a:r>
              <a:rPr lang="en-US" altLang="en-US" sz="2800" b="1" dirty="0" err="1">
                <a:solidFill>
                  <a:srgbClr val="FFC000"/>
                </a:solidFill>
                <a:latin typeface="Times New Roman" pitchFamily="18" charset="0"/>
              </a:rPr>
              <a:t>Azlan</a:t>
            </a:r>
            <a:r>
              <a:rPr lang="en-US" altLang="en-US" sz="2800" b="1" dirty="0">
                <a:solidFill>
                  <a:srgbClr val="FFC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C000"/>
                </a:solidFill>
                <a:latin typeface="Times New Roman" pitchFamily="18" charset="0"/>
              </a:rPr>
              <a:t>Muhibbuddin</a:t>
            </a:r>
            <a:r>
              <a:rPr lang="en-US" altLang="en-US" sz="2800" b="1" dirty="0">
                <a:solidFill>
                  <a:srgbClr val="FFC000"/>
                </a:solidFill>
                <a:latin typeface="Times New Roman" pitchFamily="18" charset="0"/>
              </a:rPr>
              <a:t> Shah Al- </a:t>
            </a:r>
            <a:r>
              <a:rPr lang="en-US" altLang="en-US" sz="2800" b="1" dirty="0" err="1">
                <a:solidFill>
                  <a:srgbClr val="FFC000"/>
                </a:solidFill>
                <a:latin typeface="Times New Roman" pitchFamily="18" charset="0"/>
              </a:rPr>
              <a:t>Maghfur-Lah</a:t>
            </a:r>
            <a:r>
              <a:rPr lang="en-US" altLang="en-US" sz="2800" b="1" dirty="0">
                <a:solidFill>
                  <a:srgbClr val="FFC000"/>
                </a:solidFill>
                <a:latin typeface="Times New Roman" pitchFamily="18" charset="0"/>
              </a:rPr>
              <a:t>, </a:t>
            </a:r>
            <a:r>
              <a:rPr lang="en-US" altLang="en-US" sz="2000" dirty="0">
                <a:solidFill>
                  <a:srgbClr val="FFC000"/>
                </a:solidFill>
              </a:rPr>
              <a:t>D.K., D.K.S.A., D.K.A., D.M.N., D.K. (Kelantan), D.K. (Selangor),.,D.K.N.S., D.K. (Perlis)., </a:t>
            </a:r>
            <a:r>
              <a:rPr lang="en-US" altLang="en-US" sz="2000" dirty="0" smtClean="0">
                <a:solidFill>
                  <a:srgbClr val="FFC000"/>
                </a:solidFill>
              </a:rPr>
              <a:t>D.K. (Kedah),. PhD</a:t>
            </a:r>
            <a:r>
              <a:rPr lang="en-US" altLang="en-US" sz="2000" dirty="0">
                <a:solidFill>
                  <a:srgbClr val="FFC000"/>
                </a:solidFill>
              </a:rPr>
              <a:t>.(Harvard). </a:t>
            </a:r>
            <a:endParaRPr lang="en-US" altLang="en-US" sz="2800" b="1" dirty="0">
              <a:solidFill>
                <a:srgbClr val="FFC000"/>
              </a:solidFill>
              <a:latin typeface="Times New Roman" pitchFamily="18" charset="0"/>
            </a:endParaRPr>
          </a:p>
          <a:p>
            <a:pPr algn="ctr"/>
            <a:endParaRPr lang="en-US" altLang="en-US" sz="1000" b="1" dirty="0">
              <a:latin typeface="Times New Roman" pitchFamily="18" charset="0"/>
            </a:endParaRPr>
          </a:p>
          <a:p>
            <a:pPr algn="ctr"/>
            <a:r>
              <a:rPr lang="en-US" altLang="en-US" sz="2400" b="1" dirty="0">
                <a:solidFill>
                  <a:srgbClr val="FFFF00"/>
                </a:solidFill>
                <a:latin typeface="Times New Roman" pitchFamily="18" charset="0"/>
              </a:rPr>
              <a:t>SULTAN, YANG DI-PERTUAN DAN RAJA PEMERINTAH</a:t>
            </a:r>
          </a:p>
          <a:p>
            <a:pPr algn="ctr"/>
            <a:r>
              <a:rPr lang="en-US" altLang="en-US" sz="2400" b="1" dirty="0">
                <a:solidFill>
                  <a:srgbClr val="FFFF00"/>
                </a:solidFill>
                <a:latin typeface="Times New Roman" pitchFamily="18" charset="0"/>
              </a:rPr>
              <a:t>NEGERI PERAK DARUL RIDZUAN</a:t>
            </a:r>
          </a:p>
        </p:txBody>
      </p:sp>
      <p:sp>
        <p:nvSpPr>
          <p:cNvPr id="11269" name="Text Box 6"/>
          <p:cNvSpPr txBox="1">
            <a:spLocks noChangeArrowheads="1"/>
          </p:cNvSpPr>
          <p:nvPr/>
        </p:nvSpPr>
        <p:spPr bwMode="auto">
          <a:xfrm>
            <a:off x="152400" y="4265613"/>
            <a:ext cx="87820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Baginda telah menyandang gelaran-gelaran Raja Bergelar Perak sebelum sampai ke</a:t>
            </a:r>
          </a:p>
          <a:p>
            <a:r>
              <a:rPr lang="en-US" altLang="en-US"/>
              <a:t>           Takhta Kerajaan Negeri Perak Darul Ridzuan menurut urutan berikut :</a:t>
            </a:r>
          </a:p>
          <a:p>
            <a:endParaRPr lang="en-US" altLang="en-US"/>
          </a:p>
        </p:txBody>
      </p:sp>
      <p:sp>
        <p:nvSpPr>
          <p:cNvPr id="11270" name="Text Box 8"/>
          <p:cNvSpPr txBox="1">
            <a:spLocks noChangeArrowheads="1"/>
          </p:cNvSpPr>
          <p:nvPr/>
        </p:nvSpPr>
        <p:spPr bwMode="auto">
          <a:xfrm>
            <a:off x="1447800" y="5124450"/>
            <a:ext cx="63912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06.05.2015 	Ditabalkan sebagai Sultan Perak ke 35</a:t>
            </a:r>
          </a:p>
          <a:p>
            <a:r>
              <a:rPr lang="en-US" altLang="en-US"/>
              <a:t>29.05.2014	Dimasyhurkan sebagai Sultan Perak ke 35</a:t>
            </a:r>
          </a:p>
          <a:p>
            <a:r>
              <a:rPr lang="en-US" altLang="en-US"/>
              <a:t>15.04 1987 	Dimasyhurkan sebagai Raja Muda Perak</a:t>
            </a:r>
          </a:p>
          <a:p>
            <a:r>
              <a:rPr lang="en-US" altLang="en-US"/>
              <a:t>03.02.1984 	Dimasyhurkan sebagai Raja Kecil Besar</a:t>
            </a:r>
          </a:p>
        </p:txBody>
      </p:sp>
      <p:sp>
        <p:nvSpPr>
          <p:cNvPr id="11271" name="Text Box 4"/>
          <p:cNvSpPr txBox="1">
            <a:spLocks noChangeArrowheads="1"/>
          </p:cNvSpPr>
          <p:nvPr/>
        </p:nvSpPr>
        <p:spPr bwMode="auto">
          <a:xfrm>
            <a:off x="6858000" y="6477000"/>
            <a:ext cx="1579563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700">
                <a:latin typeface="Tahoma" pitchFamily="34" charset="0"/>
                <a:cs typeface="Tahoma" pitchFamily="34" charset="0"/>
              </a:rPr>
              <a:t>©</a:t>
            </a:r>
            <a:r>
              <a:rPr lang="en-US" altLang="en-US" sz="700">
                <a:latin typeface="Tahoma" pitchFamily="34" charset="0"/>
              </a:rPr>
              <a:t> Pejabat OBJ Kuala Kangsar 2019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990600"/>
            <a:ext cx="6400800" cy="762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smtClean="0">
                <a:latin typeface="Book Antiqua" pitchFamily="18" charset="0"/>
              </a:rPr>
              <a:t>SISTEM EMPAT LIPATAN</a:t>
            </a:r>
          </a:p>
        </p:txBody>
      </p:sp>
      <p:sp>
        <p:nvSpPr>
          <p:cNvPr id="93189" name="Rectangle 5"/>
          <p:cNvSpPr>
            <a:spLocks noChangeArrowheads="1"/>
          </p:cNvSpPr>
          <p:nvPr/>
        </p:nvSpPr>
        <p:spPr bwMode="auto">
          <a:xfrm>
            <a:off x="457200" y="152400"/>
            <a:ext cx="8229600" cy="8382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prstShdw prst="shdw18" dist="17961" dir="13500000">
              <a:schemeClr val="tx2">
                <a:gamma/>
                <a:shade val="60000"/>
                <a:invGamma/>
              </a:schemeClr>
            </a:prst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2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KESULTANAN MELAYU MELAKA</a:t>
            </a:r>
            <a:br>
              <a:rPr lang="en-US" sz="2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</a:br>
            <a:r>
              <a:rPr lang="en-US" sz="2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KESULTANAN MELAYU PERAK</a:t>
            </a:r>
          </a:p>
        </p:txBody>
      </p:sp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3810000" y="1752600"/>
            <a:ext cx="609600" cy="457200"/>
          </a:xfrm>
          <a:prstGeom prst="rect">
            <a:avLst/>
          </a:prstGeom>
          <a:solidFill>
            <a:srgbClr val="00A8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400">
                <a:latin typeface="MS Reference Sans Serif" pitchFamily="34" charset="0"/>
              </a:rPr>
              <a:t>4</a:t>
            </a:r>
          </a:p>
        </p:txBody>
      </p:sp>
      <p:sp>
        <p:nvSpPr>
          <p:cNvPr id="12293" name="Text Box 7"/>
          <p:cNvSpPr txBox="1">
            <a:spLocks noChangeArrowheads="1"/>
          </p:cNvSpPr>
          <p:nvPr/>
        </p:nvSpPr>
        <p:spPr bwMode="auto">
          <a:xfrm>
            <a:off x="3810000" y="2286000"/>
            <a:ext cx="609600" cy="457200"/>
          </a:xfrm>
          <a:prstGeom prst="rect">
            <a:avLst/>
          </a:prstGeom>
          <a:solidFill>
            <a:srgbClr val="2B71D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400">
                <a:latin typeface="MS Reference Sans Serif" pitchFamily="34" charset="0"/>
              </a:rPr>
              <a:t>8</a:t>
            </a:r>
          </a:p>
        </p:txBody>
      </p:sp>
      <p:sp>
        <p:nvSpPr>
          <p:cNvPr id="12294" name="Text Box 8"/>
          <p:cNvSpPr txBox="1">
            <a:spLocks noChangeArrowheads="1"/>
          </p:cNvSpPr>
          <p:nvPr/>
        </p:nvSpPr>
        <p:spPr bwMode="auto">
          <a:xfrm>
            <a:off x="3810000" y="2819400"/>
            <a:ext cx="609600" cy="457200"/>
          </a:xfrm>
          <a:prstGeom prst="rect">
            <a:avLst/>
          </a:prstGeom>
          <a:solidFill>
            <a:srgbClr val="AAB6B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400">
                <a:latin typeface="MS Reference Sans Serif" pitchFamily="34" charset="0"/>
              </a:rPr>
              <a:t>16</a:t>
            </a:r>
          </a:p>
        </p:txBody>
      </p:sp>
      <p:sp>
        <p:nvSpPr>
          <p:cNvPr id="12295" name="Text Box 9"/>
          <p:cNvSpPr txBox="1">
            <a:spLocks noChangeArrowheads="1"/>
          </p:cNvSpPr>
          <p:nvPr/>
        </p:nvSpPr>
        <p:spPr bwMode="auto">
          <a:xfrm>
            <a:off x="3810000" y="3352800"/>
            <a:ext cx="609600" cy="457200"/>
          </a:xfrm>
          <a:prstGeom prst="rect">
            <a:avLst/>
          </a:prstGeom>
          <a:solidFill>
            <a:srgbClr val="BAA82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400">
                <a:latin typeface="MS Reference Sans Serif" pitchFamily="34" charset="0"/>
              </a:rPr>
              <a:t>32</a:t>
            </a:r>
          </a:p>
        </p:txBody>
      </p:sp>
      <p:sp>
        <p:nvSpPr>
          <p:cNvPr id="12296" name="Text Box 10"/>
          <p:cNvSpPr txBox="1">
            <a:spLocks noChangeArrowheads="1"/>
          </p:cNvSpPr>
          <p:nvPr/>
        </p:nvSpPr>
        <p:spPr bwMode="auto">
          <a:xfrm>
            <a:off x="4572000" y="1752600"/>
            <a:ext cx="1174750" cy="369888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>
                <a:latin typeface="Tahoma" pitchFamily="34" charset="0"/>
              </a:rPr>
              <a:t>Y. A. Bhg.</a:t>
            </a:r>
          </a:p>
        </p:txBody>
      </p:sp>
      <p:sp>
        <p:nvSpPr>
          <p:cNvPr id="12297" name="Text Box 11"/>
          <p:cNvSpPr txBox="1">
            <a:spLocks noChangeArrowheads="1"/>
          </p:cNvSpPr>
          <p:nvPr/>
        </p:nvSpPr>
        <p:spPr bwMode="auto">
          <a:xfrm>
            <a:off x="4572000" y="2286000"/>
            <a:ext cx="1143000" cy="376238"/>
          </a:xfrm>
          <a:prstGeom prst="rect">
            <a:avLst/>
          </a:prstGeom>
          <a:solidFill>
            <a:srgbClr val="7DA8E7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>
                <a:latin typeface="Tahoma" pitchFamily="34" charset="0"/>
              </a:rPr>
              <a:t>Y. Bhg.</a:t>
            </a:r>
          </a:p>
        </p:txBody>
      </p:sp>
      <p:sp>
        <p:nvSpPr>
          <p:cNvPr id="12298" name="Text Box 12"/>
          <p:cNvSpPr txBox="1">
            <a:spLocks noChangeArrowheads="1"/>
          </p:cNvSpPr>
          <p:nvPr/>
        </p:nvSpPr>
        <p:spPr bwMode="auto">
          <a:xfrm>
            <a:off x="4572000" y="2819400"/>
            <a:ext cx="949325" cy="369888"/>
          </a:xfrm>
          <a:prstGeom prst="rect">
            <a:avLst/>
          </a:prstGeom>
          <a:solidFill>
            <a:srgbClr val="AAB6B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>
                <a:latin typeface="Tahoma" pitchFamily="34" charset="0"/>
              </a:rPr>
              <a:t>Y. D. H.</a:t>
            </a:r>
          </a:p>
        </p:txBody>
      </p:sp>
      <p:sp>
        <p:nvSpPr>
          <p:cNvPr id="12299" name="Text Box 13"/>
          <p:cNvSpPr txBox="1">
            <a:spLocks noChangeArrowheads="1"/>
          </p:cNvSpPr>
          <p:nvPr/>
        </p:nvSpPr>
        <p:spPr bwMode="auto">
          <a:xfrm>
            <a:off x="4572000" y="3352800"/>
            <a:ext cx="949325" cy="369888"/>
          </a:xfrm>
          <a:prstGeom prst="rect">
            <a:avLst/>
          </a:prstGeom>
          <a:solidFill>
            <a:srgbClr val="BAA82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>
                <a:latin typeface="Tahoma" pitchFamily="34" charset="0"/>
              </a:rPr>
              <a:t>Y. D. H.</a:t>
            </a:r>
          </a:p>
        </p:txBody>
      </p:sp>
      <p:sp>
        <p:nvSpPr>
          <p:cNvPr id="93198" name="AutoShape 14"/>
          <p:cNvSpPr>
            <a:spLocks/>
          </p:cNvSpPr>
          <p:nvPr/>
        </p:nvSpPr>
        <p:spPr bwMode="auto">
          <a:xfrm>
            <a:off x="6172200" y="1905000"/>
            <a:ext cx="762000" cy="685800"/>
          </a:xfrm>
          <a:prstGeom prst="rightBrace">
            <a:avLst>
              <a:gd name="adj1" fmla="val 11667"/>
              <a:gd name="adj2" fmla="val 50000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en-US" dirty="0">
              <a:latin typeface="Tahoma" pitchFamily="34" charset="0"/>
            </a:endParaRPr>
          </a:p>
        </p:txBody>
      </p:sp>
      <p:sp>
        <p:nvSpPr>
          <p:cNvPr id="93199" name="AutoShape 15"/>
          <p:cNvSpPr>
            <a:spLocks/>
          </p:cNvSpPr>
          <p:nvPr/>
        </p:nvSpPr>
        <p:spPr bwMode="auto">
          <a:xfrm>
            <a:off x="2590800" y="1905000"/>
            <a:ext cx="762000" cy="1752600"/>
          </a:xfrm>
          <a:prstGeom prst="leftBrace">
            <a:avLst>
              <a:gd name="adj1" fmla="val 27500"/>
              <a:gd name="adj2" fmla="val 50000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MY"/>
          </a:p>
        </p:txBody>
      </p:sp>
      <p:sp>
        <p:nvSpPr>
          <p:cNvPr id="12302" name="Text Box 16"/>
          <p:cNvSpPr txBox="1">
            <a:spLocks noChangeArrowheads="1"/>
          </p:cNvSpPr>
          <p:nvPr/>
        </p:nvSpPr>
        <p:spPr bwMode="auto">
          <a:xfrm>
            <a:off x="838200" y="2209800"/>
            <a:ext cx="131921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ORANG</a:t>
            </a:r>
          </a:p>
          <a:p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BESAR</a:t>
            </a:r>
          </a:p>
          <a:p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PERAK</a:t>
            </a:r>
          </a:p>
        </p:txBody>
      </p:sp>
      <p:sp>
        <p:nvSpPr>
          <p:cNvPr id="12303" name="Text Box 17"/>
          <p:cNvSpPr txBox="1">
            <a:spLocks noChangeArrowheads="1"/>
          </p:cNvSpPr>
          <p:nvPr/>
        </p:nvSpPr>
        <p:spPr bwMode="auto">
          <a:xfrm>
            <a:off x="7239000" y="1828800"/>
            <a:ext cx="13874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ORANG</a:t>
            </a:r>
          </a:p>
          <a:p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BESAR</a:t>
            </a:r>
          </a:p>
          <a:p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NEGERI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61ED4-8B1F-43E3-9EF6-DE3E1903F15A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2305" name="Text Box 4"/>
          <p:cNvSpPr txBox="1">
            <a:spLocks noChangeArrowheads="1"/>
          </p:cNvSpPr>
          <p:nvPr/>
        </p:nvSpPr>
        <p:spPr bwMode="auto">
          <a:xfrm>
            <a:off x="6858000" y="6477000"/>
            <a:ext cx="1579563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700">
                <a:latin typeface="Tahoma" pitchFamily="34" charset="0"/>
                <a:cs typeface="Tahoma" pitchFamily="34" charset="0"/>
              </a:rPr>
              <a:t>©</a:t>
            </a:r>
            <a:r>
              <a:rPr lang="en-US" altLang="en-US" sz="700">
                <a:latin typeface="Tahoma" pitchFamily="34" charset="0"/>
              </a:rPr>
              <a:t> Pejabat OBJ Kuala Kangsar 2019</a:t>
            </a:r>
          </a:p>
        </p:txBody>
      </p:sp>
      <p:sp>
        <p:nvSpPr>
          <p:cNvPr id="12306" name="TextBox 21"/>
          <p:cNvSpPr txBox="1">
            <a:spLocks noChangeArrowheads="1"/>
          </p:cNvSpPr>
          <p:nvPr/>
        </p:nvSpPr>
        <p:spPr bwMode="auto">
          <a:xfrm>
            <a:off x="304800" y="3886200"/>
            <a:ext cx="845820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/>
              <a:t>Orang Besar Empat = 4 orang	     ORANG BESAR NEGERI</a:t>
            </a:r>
          </a:p>
          <a:p>
            <a:r>
              <a:rPr lang="en-US" altLang="en-US"/>
              <a:t>Orang Besar Lapan = 8 orang	                  12 orang</a:t>
            </a:r>
          </a:p>
          <a:p>
            <a:r>
              <a:rPr lang="en-US" altLang="en-US"/>
              <a:t>								ORANG</a:t>
            </a:r>
          </a:p>
          <a:p>
            <a:r>
              <a:rPr lang="en-US" altLang="en-US"/>
              <a:t>Toh Muda Orang Besar Empat 	=  3 orang			BESAR</a:t>
            </a:r>
          </a:p>
          <a:p>
            <a:r>
              <a:rPr lang="en-US" altLang="en-US"/>
              <a:t>Toh Muda Orang Besar Lapan 	=  7 orang			PERAK</a:t>
            </a:r>
          </a:p>
          <a:p>
            <a:r>
              <a:rPr lang="en-US" altLang="en-US"/>
              <a:t>Orang Besar Enam Belas 		=  16 orang</a:t>
            </a:r>
          </a:p>
          <a:p>
            <a:r>
              <a:rPr lang="en-US" altLang="en-US"/>
              <a:t>Orang Besar Tiga Puluh Dua 	=  32 orang 			70 orang</a:t>
            </a:r>
          </a:p>
          <a:p>
            <a:endParaRPr lang="en-US" altLang="en-US"/>
          </a:p>
          <a:p>
            <a:r>
              <a:rPr lang="en-US" altLang="en-US"/>
              <a:t>Orang Besar Jajahan 		=  12 orang</a:t>
            </a:r>
          </a:p>
        </p:txBody>
      </p:sp>
      <p:sp>
        <p:nvSpPr>
          <p:cNvPr id="19" name="AutoShape 14"/>
          <p:cNvSpPr>
            <a:spLocks/>
          </p:cNvSpPr>
          <p:nvPr/>
        </p:nvSpPr>
        <p:spPr bwMode="auto">
          <a:xfrm>
            <a:off x="3657600" y="3962400"/>
            <a:ext cx="533400" cy="533400"/>
          </a:xfrm>
          <a:prstGeom prst="rightBrace">
            <a:avLst>
              <a:gd name="adj1" fmla="val 11667"/>
              <a:gd name="adj2" fmla="val 50000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en-US" dirty="0">
              <a:latin typeface="Tahoma" pitchFamily="34" charset="0"/>
            </a:endParaRPr>
          </a:p>
        </p:txBody>
      </p:sp>
      <p:sp>
        <p:nvSpPr>
          <p:cNvPr id="20" name="AutoShape 14"/>
          <p:cNvSpPr>
            <a:spLocks/>
          </p:cNvSpPr>
          <p:nvPr/>
        </p:nvSpPr>
        <p:spPr bwMode="auto">
          <a:xfrm>
            <a:off x="7162800" y="3886200"/>
            <a:ext cx="381000" cy="2057400"/>
          </a:xfrm>
          <a:prstGeom prst="rightBrace">
            <a:avLst>
              <a:gd name="adj1" fmla="val 11667"/>
              <a:gd name="adj2" fmla="val 50000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en-US" dirty="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228600" y="2819400"/>
            <a:ext cx="8915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Tahoma" pitchFamily="34" charset="0"/>
              <a:buAutoNum type="arabicPeriod"/>
            </a:pPr>
            <a:r>
              <a:rPr lang="en-US" altLang="en-US">
                <a:latin typeface="Tahoma" pitchFamily="34" charset="0"/>
              </a:rPr>
              <a:t> ORANG KAYA-KAYA LAKSAMANA RAJA MAHKOTA ( Toh Muda )</a:t>
            </a:r>
          </a:p>
          <a:p>
            <a:pPr marL="342900" indent="-342900">
              <a:buFont typeface="Tahoma" pitchFamily="34" charset="0"/>
              <a:buAutoNum type="arabicPeriod"/>
            </a:pPr>
            <a:r>
              <a:rPr lang="en-US" altLang="en-US">
                <a:latin typeface="Tahoma" pitchFamily="34" charset="0"/>
              </a:rPr>
              <a:t> ORANG KAYA-KAYA SERI ADIKA RAJA SHAH BANDAR MUDA ( Toh Muda )</a:t>
            </a:r>
          </a:p>
          <a:p>
            <a:pPr marL="342900" indent="-342900">
              <a:buFont typeface="Tahoma" pitchFamily="34" charset="0"/>
              <a:buAutoNum type="arabicPeriod"/>
            </a:pPr>
            <a:r>
              <a:rPr lang="en-US" altLang="en-US">
                <a:latin typeface="Tahoma" pitchFamily="34" charset="0"/>
              </a:rPr>
              <a:t> ORANG KAYA-KAYA PANGLIMA KINTA SERI AMAR BANGSA DIRAJA ( Toh Muda )</a:t>
            </a:r>
          </a:p>
          <a:p>
            <a:pPr marL="342900" indent="-342900">
              <a:buFont typeface="Tahoma" pitchFamily="34" charset="0"/>
              <a:buAutoNum type="arabicPeriod"/>
            </a:pPr>
            <a:r>
              <a:rPr lang="en-US" altLang="en-US">
                <a:latin typeface="Tahoma" pitchFamily="34" charset="0"/>
              </a:rPr>
              <a:t> ORANG KAYA-KAYA PANGLIMA BUKIT GANTANG SERI AMAR DIRAJA ( Toh Muda )</a:t>
            </a:r>
          </a:p>
          <a:p>
            <a:pPr marL="342900" indent="-342900">
              <a:buFont typeface="Tahoma" pitchFamily="34" charset="0"/>
              <a:buAutoNum type="arabicPeriod"/>
            </a:pPr>
            <a:r>
              <a:rPr lang="en-US" altLang="en-US">
                <a:latin typeface="Tahoma" pitchFamily="34" charset="0"/>
              </a:rPr>
              <a:t> ORANG KAYA-KAYA SHAH BANDAR PADUKA INDERA ( Toh Muda )</a:t>
            </a:r>
          </a:p>
          <a:p>
            <a:pPr marL="342900" indent="-342900">
              <a:buFont typeface="Tahoma" pitchFamily="34" charset="0"/>
              <a:buAutoNum type="arabicPeriod"/>
            </a:pPr>
            <a:r>
              <a:rPr lang="en-US" altLang="en-US">
                <a:latin typeface="Tahoma" pitchFamily="34" charset="0"/>
              </a:rPr>
              <a:t> ORANG KAYA-KAYA SETIA BIJAYA DIRAJA ( Toh Muda )</a:t>
            </a:r>
          </a:p>
          <a:p>
            <a:pPr marL="342900" indent="-342900">
              <a:buFont typeface="Tahoma" pitchFamily="34" charset="0"/>
              <a:buAutoNum type="arabicPeriod"/>
            </a:pPr>
            <a:r>
              <a:rPr lang="en-US" altLang="en-US">
                <a:latin typeface="Tahoma" pitchFamily="34" charset="0"/>
              </a:rPr>
              <a:t> ORANG KAYA-KAYA SERI AGAR DIRAJA ( Toh Muda )</a:t>
            </a:r>
          </a:p>
          <a:p>
            <a:pPr marL="342900" indent="-342900">
              <a:buFont typeface="Tahoma" pitchFamily="34" charset="0"/>
              <a:buAutoNum type="arabicPeriod"/>
            </a:pPr>
            <a:r>
              <a:rPr lang="en-US" altLang="en-US">
                <a:latin typeface="Tahoma" pitchFamily="34" charset="0"/>
              </a:rPr>
              <a:t> ORANG KAYA-KAYA IMAM PADUKA TUAN</a:t>
            </a:r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1143000" y="5334000"/>
            <a:ext cx="6705600" cy="46196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400" b="1">
                <a:solidFill>
                  <a:srgbClr val="000000"/>
                </a:solidFill>
                <a:latin typeface="Tahoma" pitchFamily="34" charset="0"/>
              </a:rPr>
              <a:t>Zuriat Benih / Zuriat Tanah</a:t>
            </a:r>
          </a:p>
        </p:txBody>
      </p:sp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990600" y="5867400"/>
            <a:ext cx="70278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400" b="1">
                <a:latin typeface="Tahoma" pitchFamily="34" charset="0"/>
              </a:rPr>
              <a:t>Kecuali BENDAHARA &amp; IMAM PADUKA TUAN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832F3-D263-42CF-BE25-7F04DF8FFD35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4342" name="Text Box 4"/>
          <p:cNvSpPr txBox="1">
            <a:spLocks noChangeArrowheads="1"/>
          </p:cNvSpPr>
          <p:nvPr/>
        </p:nvSpPr>
        <p:spPr bwMode="auto">
          <a:xfrm>
            <a:off x="6858000" y="6477000"/>
            <a:ext cx="1579563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700">
                <a:latin typeface="Tahoma" pitchFamily="34" charset="0"/>
                <a:cs typeface="Tahoma" pitchFamily="34" charset="0"/>
              </a:rPr>
              <a:t>©</a:t>
            </a:r>
            <a:r>
              <a:rPr lang="en-US" altLang="en-US" sz="700">
                <a:latin typeface="Tahoma" pitchFamily="34" charset="0"/>
              </a:rPr>
              <a:t> Pejabat OBJ Kuala Kangsar 2018</a:t>
            </a:r>
          </a:p>
        </p:txBody>
      </p:sp>
      <p:pic>
        <p:nvPicPr>
          <p:cNvPr id="14343" name="Picture 7" descr="obnp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905000"/>
            <a:ext cx="6096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Text Box 19"/>
          <p:cNvSpPr txBox="1">
            <a:spLocks noChangeArrowheads="1"/>
          </p:cNvSpPr>
          <p:nvPr/>
        </p:nvSpPr>
        <p:spPr bwMode="auto">
          <a:xfrm>
            <a:off x="2667000" y="457200"/>
            <a:ext cx="6477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altLang="en-US">
                <a:latin typeface="Tahoma" pitchFamily="34" charset="0"/>
              </a:rPr>
              <a:t>ORANG KAYA BENDAHARA SERI MAHARAJA</a:t>
            </a:r>
          </a:p>
          <a:p>
            <a:pPr marL="342900" indent="-342900">
              <a:buFontTx/>
              <a:buAutoNum type="arabicPeriod"/>
            </a:pPr>
            <a:r>
              <a:rPr lang="en-US" altLang="en-US">
                <a:latin typeface="Tahoma" pitchFamily="34" charset="0"/>
              </a:rPr>
              <a:t>ORANG KAYA BESAR MAHARAJA DIRAJA ( Toh Muda )</a:t>
            </a:r>
          </a:p>
          <a:p>
            <a:pPr marL="342900" indent="-342900">
              <a:buFontTx/>
              <a:buAutoNum type="arabicPeriod"/>
            </a:pPr>
            <a:r>
              <a:rPr lang="en-US" altLang="en-US">
                <a:latin typeface="Tahoma" pitchFamily="34" charset="0"/>
              </a:rPr>
              <a:t>ORANG KAYA TEMENGGONG PADUKA RAJA ( Toh Muda )</a:t>
            </a:r>
          </a:p>
          <a:p>
            <a:pPr marL="342900" indent="-342900">
              <a:buFontTx/>
              <a:buAutoNum type="arabicPeriod"/>
            </a:pPr>
            <a:r>
              <a:rPr lang="en-US" altLang="en-US">
                <a:latin typeface="Tahoma" pitchFamily="34" charset="0"/>
              </a:rPr>
              <a:t>ORANG KAYA MENTERI PADUKA TUAN ( Toh Muda )</a:t>
            </a: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1295400" y="533400"/>
            <a:ext cx="1219200" cy="1016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ORANG</a:t>
            </a:r>
          </a:p>
          <a:p>
            <a:pPr algn="ctr">
              <a:defRPr/>
            </a:pP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BESAR </a:t>
            </a:r>
          </a:p>
          <a:p>
            <a:pPr algn="ctr">
              <a:defRPr/>
            </a:pP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EMPAT</a:t>
            </a:r>
          </a:p>
        </p:txBody>
      </p:sp>
      <p:pic>
        <p:nvPicPr>
          <p:cNvPr id="14346" name="Picture 22" descr="obnp4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533400"/>
            <a:ext cx="609600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1447800" y="2209800"/>
            <a:ext cx="3810000" cy="40005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bg1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prstShdw prst="shdw17" dist="17961" dir="2700000">
              <a:schemeClr val="bg1">
                <a:lumMod val="40000"/>
                <a:lumOff val="60000"/>
              </a:schemeClr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ORANG BESAR LAPAN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1209D-C48D-4540-A043-C6BE65FD36CC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469900"/>
          </a:xfrm>
          <a:solidFill>
            <a:srgbClr val="AAB6B0"/>
          </a:solidFill>
          <a:ln>
            <a:solidFill>
              <a:schemeClr val="tx1"/>
            </a:solidFill>
          </a:ln>
          <a:effectLst>
            <a:prstShdw prst="shdw18" dist="17961" dir="135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en-US" sz="2400" b="1" smtClean="0">
                <a:latin typeface="Times New Roman" pitchFamily="18" charset="0"/>
              </a:rPr>
              <a:t>SALASILAH ORANG KAYA TEMENGGONG PADUKA RAJA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955925" y="685800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Daeng Selili ( Toh Haji Besar ) Sedinding</a:t>
            </a:r>
          </a:p>
          <a:p>
            <a:pPr algn="ctr">
              <a:defRPr/>
            </a:pPr>
            <a:r>
              <a:rPr lang="en-US" sz="12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Seri Maharaja Lela</a:t>
            </a:r>
          </a:p>
        </p:txBody>
      </p:sp>
      <p:sp>
        <p:nvSpPr>
          <p:cNvPr id="15365" name="Text Box 9"/>
          <p:cNvSpPr txBox="1">
            <a:spLocks noChangeArrowheads="1"/>
          </p:cNvSpPr>
          <p:nvPr/>
        </p:nvSpPr>
        <p:spPr bwMode="auto">
          <a:xfrm>
            <a:off x="574675" y="1295400"/>
            <a:ext cx="13255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800">
                <a:latin typeface="Tahoma" pitchFamily="34" charset="0"/>
              </a:rPr>
              <a:t>Daeng Toh Anggang</a:t>
            </a:r>
          </a:p>
          <a:p>
            <a:pPr algn="ctr"/>
            <a:r>
              <a:rPr lang="en-US" altLang="en-US" sz="800">
                <a:latin typeface="Tahoma" pitchFamily="34" charset="0"/>
              </a:rPr>
              <a:t>Toh Seri Penghulu Dalam</a:t>
            </a:r>
          </a:p>
        </p:txBody>
      </p:sp>
      <p:sp>
        <p:nvSpPr>
          <p:cNvPr id="15366" name="Text Box 10"/>
          <p:cNvSpPr txBox="1">
            <a:spLocks noChangeArrowheads="1"/>
          </p:cNvSpPr>
          <p:nvPr/>
        </p:nvSpPr>
        <p:spPr bwMode="auto">
          <a:xfrm>
            <a:off x="2755900" y="1295400"/>
            <a:ext cx="1220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800">
                <a:latin typeface="Tahoma" pitchFamily="34" charset="0"/>
              </a:rPr>
              <a:t>Daeng Toh Tongkat</a:t>
            </a:r>
          </a:p>
          <a:p>
            <a:pPr algn="ctr"/>
            <a:r>
              <a:rPr lang="en-US" altLang="en-US" sz="800">
                <a:latin typeface="Tahoma" pitchFamily="34" charset="0"/>
              </a:rPr>
              <a:t>Toh Seri Maharaja Lela</a:t>
            </a:r>
          </a:p>
        </p:txBody>
      </p:sp>
      <p:sp>
        <p:nvSpPr>
          <p:cNvPr id="15367" name="Text Box 11"/>
          <p:cNvSpPr txBox="1">
            <a:spLocks noChangeArrowheads="1"/>
          </p:cNvSpPr>
          <p:nvPr/>
        </p:nvSpPr>
        <p:spPr bwMode="auto">
          <a:xfrm>
            <a:off x="5257800" y="1295400"/>
            <a:ext cx="1023938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800">
                <a:latin typeface="Tahoma" pitchFamily="34" charset="0"/>
              </a:rPr>
              <a:t>Daeng Noor Jelisin</a:t>
            </a:r>
          </a:p>
        </p:txBody>
      </p:sp>
      <p:sp>
        <p:nvSpPr>
          <p:cNvPr id="15368" name="Text Box 12"/>
          <p:cNvSpPr txBox="1">
            <a:spLocks noChangeArrowheads="1"/>
          </p:cNvSpPr>
          <p:nvPr/>
        </p:nvSpPr>
        <p:spPr bwMode="auto">
          <a:xfrm>
            <a:off x="7162800" y="1295400"/>
            <a:ext cx="1220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800">
                <a:latin typeface="Tahoma" pitchFamily="34" charset="0"/>
              </a:rPr>
              <a:t>Daeng Osman</a:t>
            </a:r>
          </a:p>
          <a:p>
            <a:pPr algn="ctr"/>
            <a:r>
              <a:rPr lang="en-US" altLang="en-US" sz="800">
                <a:latin typeface="Tahoma" pitchFamily="34" charset="0"/>
              </a:rPr>
              <a:t>Toh Seri Maharaja Lela</a:t>
            </a:r>
          </a:p>
        </p:txBody>
      </p:sp>
      <p:sp>
        <p:nvSpPr>
          <p:cNvPr id="15369" name="Line 13"/>
          <p:cNvSpPr>
            <a:spLocks noChangeShapeType="1"/>
          </p:cNvSpPr>
          <p:nvPr/>
        </p:nvSpPr>
        <p:spPr bwMode="auto">
          <a:xfrm>
            <a:off x="4648200" y="11430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MY"/>
          </a:p>
        </p:txBody>
      </p:sp>
      <p:sp>
        <p:nvSpPr>
          <p:cNvPr id="15370" name="Line 14"/>
          <p:cNvSpPr>
            <a:spLocks noChangeShapeType="1"/>
          </p:cNvSpPr>
          <p:nvPr/>
        </p:nvSpPr>
        <p:spPr bwMode="auto">
          <a:xfrm>
            <a:off x="1219200" y="1219200"/>
            <a:ext cx="662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MY"/>
          </a:p>
        </p:txBody>
      </p:sp>
      <p:sp>
        <p:nvSpPr>
          <p:cNvPr id="15371" name="Line 21"/>
          <p:cNvSpPr>
            <a:spLocks noChangeShapeType="1"/>
          </p:cNvSpPr>
          <p:nvPr/>
        </p:nvSpPr>
        <p:spPr bwMode="auto">
          <a:xfrm>
            <a:off x="7848600" y="16002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MY"/>
          </a:p>
        </p:txBody>
      </p:sp>
      <p:sp>
        <p:nvSpPr>
          <p:cNvPr id="15372" name="Line 22"/>
          <p:cNvSpPr>
            <a:spLocks noChangeShapeType="1"/>
          </p:cNvSpPr>
          <p:nvPr/>
        </p:nvSpPr>
        <p:spPr bwMode="auto">
          <a:xfrm flipH="1">
            <a:off x="533400" y="1676400"/>
            <a:ext cx="815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MY"/>
          </a:p>
        </p:txBody>
      </p:sp>
      <p:sp>
        <p:nvSpPr>
          <p:cNvPr id="15373" name="Text Box 24"/>
          <p:cNvSpPr txBox="1">
            <a:spLocks noChangeArrowheads="1"/>
          </p:cNvSpPr>
          <p:nvPr/>
        </p:nvSpPr>
        <p:spPr bwMode="auto">
          <a:xfrm>
            <a:off x="762000" y="2286000"/>
            <a:ext cx="18113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800">
                <a:latin typeface="Tahoma" pitchFamily="34" charset="0"/>
              </a:rPr>
              <a:t>1. Daeng Pandak Usop</a:t>
            </a:r>
          </a:p>
          <a:p>
            <a:pPr algn="ctr"/>
            <a:r>
              <a:rPr lang="en-US" altLang="en-US" sz="800">
                <a:latin typeface="Tahoma" pitchFamily="34" charset="0"/>
              </a:rPr>
              <a:t>Orang Kaya Temenggong ( 1820-? )</a:t>
            </a:r>
          </a:p>
        </p:txBody>
      </p:sp>
      <p:sp>
        <p:nvSpPr>
          <p:cNvPr id="15374" name="Text Box 25"/>
          <p:cNvSpPr txBox="1">
            <a:spLocks noChangeArrowheads="1"/>
          </p:cNvSpPr>
          <p:nvPr/>
        </p:nvSpPr>
        <p:spPr bwMode="auto">
          <a:xfrm>
            <a:off x="6934200" y="2286000"/>
            <a:ext cx="18113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800">
                <a:latin typeface="Tahoma" pitchFamily="34" charset="0"/>
              </a:rPr>
              <a:t>3. Daeng Panjang Talib</a:t>
            </a:r>
          </a:p>
          <a:p>
            <a:pPr algn="ctr"/>
            <a:r>
              <a:rPr lang="en-US" altLang="en-US" sz="800">
                <a:latin typeface="Tahoma" pitchFamily="34" charset="0"/>
              </a:rPr>
              <a:t>Orang Kaya Temenggong ( 1874-? )</a:t>
            </a:r>
          </a:p>
        </p:txBody>
      </p:sp>
      <p:sp>
        <p:nvSpPr>
          <p:cNvPr id="15375" name="Text Box 26"/>
          <p:cNvSpPr txBox="1">
            <a:spLocks noChangeArrowheads="1"/>
          </p:cNvSpPr>
          <p:nvPr/>
        </p:nvSpPr>
        <p:spPr bwMode="auto">
          <a:xfrm>
            <a:off x="990600" y="2667000"/>
            <a:ext cx="13303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800">
                <a:latin typeface="Tahoma" pitchFamily="34" charset="0"/>
              </a:rPr>
              <a:t>2. Daeng Panjang Arif</a:t>
            </a:r>
          </a:p>
          <a:p>
            <a:pPr algn="ctr"/>
            <a:r>
              <a:rPr lang="en-US" altLang="en-US" sz="800">
                <a:latin typeface="Tahoma" pitchFamily="34" charset="0"/>
              </a:rPr>
              <a:t>Orang Kaya Temenggong</a:t>
            </a:r>
          </a:p>
        </p:txBody>
      </p:sp>
      <p:sp>
        <p:nvSpPr>
          <p:cNvPr id="15376" name="Text Box 27"/>
          <p:cNvSpPr txBox="1">
            <a:spLocks noChangeArrowheads="1"/>
          </p:cNvSpPr>
          <p:nvPr/>
        </p:nvSpPr>
        <p:spPr bwMode="auto">
          <a:xfrm>
            <a:off x="1066800" y="3429000"/>
            <a:ext cx="19859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800">
                <a:latin typeface="Tahoma" pitchFamily="34" charset="0"/>
              </a:rPr>
              <a:t>5. Wan Hussain</a:t>
            </a:r>
          </a:p>
          <a:p>
            <a:pPr algn="ctr"/>
            <a:r>
              <a:rPr lang="en-US" altLang="en-US" sz="800">
                <a:latin typeface="Tahoma" pitchFamily="34" charset="0"/>
              </a:rPr>
              <a:t>Orang Kaya Temenggong ( 1907-1917 )</a:t>
            </a:r>
          </a:p>
        </p:txBody>
      </p:sp>
      <p:sp>
        <p:nvSpPr>
          <p:cNvPr id="15377" name="Text Box 30"/>
          <p:cNvSpPr txBox="1">
            <a:spLocks noChangeArrowheads="1"/>
          </p:cNvSpPr>
          <p:nvPr/>
        </p:nvSpPr>
        <p:spPr bwMode="auto">
          <a:xfrm>
            <a:off x="304800" y="4572000"/>
            <a:ext cx="1654175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800">
                <a:latin typeface="Tahoma" pitchFamily="34" charset="0"/>
              </a:rPr>
              <a:t>Wan Yah</a:t>
            </a:r>
          </a:p>
          <a:p>
            <a:r>
              <a:rPr lang="en-US" altLang="en-US" sz="800">
                <a:latin typeface="Tahoma" pitchFamily="34" charset="0"/>
              </a:rPr>
              <a:t>Wan Abdul Hamid</a:t>
            </a:r>
          </a:p>
          <a:p>
            <a:r>
              <a:rPr lang="en-US" altLang="en-US" sz="800">
                <a:latin typeface="Tahoma" pitchFamily="34" charset="0"/>
              </a:rPr>
              <a:t>Wan Sharifah</a:t>
            </a:r>
          </a:p>
          <a:p>
            <a:r>
              <a:rPr lang="en-US" altLang="en-US" sz="800">
                <a:latin typeface="Tahoma" pitchFamily="34" charset="0"/>
              </a:rPr>
              <a:t>Wan Mohd Hashim ( Itam Batu )</a:t>
            </a:r>
          </a:p>
          <a:p>
            <a:r>
              <a:rPr lang="en-US" altLang="en-US" sz="800">
                <a:latin typeface="Tahoma" pitchFamily="34" charset="0"/>
              </a:rPr>
              <a:t>Wan Soo</a:t>
            </a:r>
          </a:p>
          <a:p>
            <a:r>
              <a:rPr lang="en-US" altLang="en-US" sz="800">
                <a:latin typeface="Tahoma" pitchFamily="34" charset="0"/>
              </a:rPr>
              <a:t>Wan Nyah Zaharah</a:t>
            </a:r>
          </a:p>
          <a:p>
            <a:r>
              <a:rPr lang="en-US" altLang="en-US" sz="800">
                <a:latin typeface="Tahoma" pitchFamily="34" charset="0"/>
              </a:rPr>
              <a:t>Wan Yang Entah</a:t>
            </a:r>
          </a:p>
          <a:p>
            <a:r>
              <a:rPr lang="en-US" altLang="en-US" sz="800">
                <a:latin typeface="Tahoma" pitchFamily="34" charset="0"/>
              </a:rPr>
              <a:t>Wan Mohd Salleh</a:t>
            </a:r>
          </a:p>
          <a:p>
            <a:r>
              <a:rPr lang="en-US" altLang="en-US" sz="800">
                <a:latin typeface="Tahoma" pitchFamily="34" charset="0"/>
              </a:rPr>
              <a:t>Wan Safiah</a:t>
            </a:r>
          </a:p>
        </p:txBody>
      </p:sp>
      <p:sp>
        <p:nvSpPr>
          <p:cNvPr id="15378" name="Text Box 31"/>
          <p:cNvSpPr txBox="1">
            <a:spLocks noChangeArrowheads="1"/>
          </p:cNvSpPr>
          <p:nvPr/>
        </p:nvSpPr>
        <p:spPr bwMode="auto">
          <a:xfrm>
            <a:off x="3657600" y="4114800"/>
            <a:ext cx="19859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800">
                <a:latin typeface="Tahoma" pitchFamily="34" charset="0"/>
              </a:rPr>
              <a:t>6. Wan Abdul Jalil</a:t>
            </a:r>
          </a:p>
          <a:p>
            <a:pPr algn="ctr"/>
            <a:r>
              <a:rPr lang="en-US" altLang="en-US" sz="800">
                <a:latin typeface="Tahoma" pitchFamily="34" charset="0"/>
              </a:rPr>
              <a:t>Orang Kaya Temenggong ( 1917-1940 )</a:t>
            </a:r>
          </a:p>
        </p:txBody>
      </p:sp>
      <p:sp>
        <p:nvSpPr>
          <p:cNvPr id="15379" name="Text Box 32"/>
          <p:cNvSpPr txBox="1">
            <a:spLocks noChangeArrowheads="1"/>
          </p:cNvSpPr>
          <p:nvPr/>
        </p:nvSpPr>
        <p:spPr bwMode="auto">
          <a:xfrm>
            <a:off x="5715000" y="4267200"/>
            <a:ext cx="2986088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800">
                <a:latin typeface="Tahoma" pitchFamily="34" charset="0"/>
              </a:rPr>
              <a:t>7. Wan Hamaruddin - Orang Kaya Temenggong ( 1940-1963 )</a:t>
            </a:r>
          </a:p>
          <a:p>
            <a:r>
              <a:rPr lang="en-US" altLang="en-US" sz="800">
                <a:latin typeface="Tahoma" pitchFamily="34" charset="0"/>
              </a:rPr>
              <a:t>Wan Habsah</a:t>
            </a:r>
          </a:p>
          <a:p>
            <a:r>
              <a:rPr lang="en-US" altLang="en-US" sz="800">
                <a:latin typeface="Tahoma" pitchFamily="34" charset="0"/>
              </a:rPr>
              <a:t>9. Wan Abdul Halim - Orang Kaya Temenggong ( 1993-1997 )</a:t>
            </a:r>
          </a:p>
          <a:p>
            <a:r>
              <a:rPr lang="en-US" altLang="en-US" sz="800">
                <a:latin typeface="Tahoma" pitchFamily="34" charset="0"/>
              </a:rPr>
              <a:t>Wan Husin Morzuki</a:t>
            </a:r>
          </a:p>
          <a:p>
            <a:r>
              <a:rPr lang="en-US" altLang="en-US" sz="800">
                <a:latin typeface="Tahoma" pitchFamily="34" charset="0"/>
              </a:rPr>
              <a:t>Wan Mohd Zabidi</a:t>
            </a:r>
          </a:p>
          <a:p>
            <a:r>
              <a:rPr lang="en-US" altLang="en-US" sz="800">
                <a:latin typeface="Tahoma" pitchFamily="34" charset="0"/>
              </a:rPr>
              <a:t>Wan Abd. Malik</a:t>
            </a:r>
          </a:p>
          <a:p>
            <a:r>
              <a:rPr lang="en-US" altLang="en-US" sz="800">
                <a:latin typeface="Tahoma" pitchFamily="34" charset="0"/>
              </a:rPr>
              <a:t>Wan Mohd Amin</a:t>
            </a:r>
          </a:p>
          <a:p>
            <a:r>
              <a:rPr lang="en-US" altLang="en-US" sz="800">
                <a:latin typeface="Tahoma" pitchFamily="34" charset="0"/>
              </a:rPr>
              <a:t>Wan Alawiah</a:t>
            </a:r>
          </a:p>
          <a:p>
            <a:r>
              <a:rPr lang="en-US" altLang="en-US" sz="800">
                <a:latin typeface="Tahoma" pitchFamily="34" charset="0"/>
              </a:rPr>
              <a:t>Wan Mohd Shapiai</a:t>
            </a:r>
          </a:p>
        </p:txBody>
      </p:sp>
      <p:sp>
        <p:nvSpPr>
          <p:cNvPr id="15380" name="Text Box 34"/>
          <p:cNvSpPr txBox="1">
            <a:spLocks noChangeArrowheads="1"/>
          </p:cNvSpPr>
          <p:nvPr/>
        </p:nvSpPr>
        <p:spPr bwMode="auto">
          <a:xfrm>
            <a:off x="6934200" y="5791200"/>
            <a:ext cx="19859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800">
                <a:latin typeface="Tahoma" pitchFamily="34" charset="0"/>
              </a:rPr>
              <a:t>8. Wan Omar</a:t>
            </a:r>
          </a:p>
          <a:p>
            <a:pPr algn="ctr"/>
            <a:r>
              <a:rPr lang="en-US" altLang="en-US" sz="800">
                <a:latin typeface="Tahoma" pitchFamily="34" charset="0"/>
              </a:rPr>
              <a:t>Orang Kaya Temenggong ( 1963-1993 )</a:t>
            </a:r>
          </a:p>
        </p:txBody>
      </p:sp>
      <p:sp>
        <p:nvSpPr>
          <p:cNvPr id="15381" name="Line 35"/>
          <p:cNvSpPr>
            <a:spLocks noChangeShapeType="1"/>
          </p:cNvSpPr>
          <p:nvPr/>
        </p:nvSpPr>
        <p:spPr bwMode="auto">
          <a:xfrm>
            <a:off x="1676400" y="2209800"/>
            <a:ext cx="617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MY"/>
          </a:p>
        </p:txBody>
      </p:sp>
      <p:sp>
        <p:nvSpPr>
          <p:cNvPr id="15382" name="Line 36"/>
          <p:cNvSpPr>
            <a:spLocks noChangeShapeType="1"/>
          </p:cNvSpPr>
          <p:nvPr/>
        </p:nvSpPr>
        <p:spPr bwMode="auto">
          <a:xfrm>
            <a:off x="554038" y="3048000"/>
            <a:ext cx="815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MY"/>
          </a:p>
        </p:txBody>
      </p:sp>
      <p:sp>
        <p:nvSpPr>
          <p:cNvPr id="15383" name="Line 38"/>
          <p:cNvSpPr>
            <a:spLocks noChangeShapeType="1"/>
          </p:cNvSpPr>
          <p:nvPr/>
        </p:nvSpPr>
        <p:spPr bwMode="auto">
          <a:xfrm flipV="1">
            <a:off x="6324600" y="21336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MY"/>
          </a:p>
        </p:txBody>
      </p:sp>
      <p:sp>
        <p:nvSpPr>
          <p:cNvPr id="15384" name="Line 42"/>
          <p:cNvSpPr>
            <a:spLocks noChangeShapeType="1"/>
          </p:cNvSpPr>
          <p:nvPr/>
        </p:nvSpPr>
        <p:spPr bwMode="auto">
          <a:xfrm>
            <a:off x="1697038" y="29718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MY"/>
          </a:p>
        </p:txBody>
      </p:sp>
      <p:sp>
        <p:nvSpPr>
          <p:cNvPr id="15385" name="Text Box 45"/>
          <p:cNvSpPr txBox="1">
            <a:spLocks noChangeArrowheads="1"/>
          </p:cNvSpPr>
          <p:nvPr/>
        </p:nvSpPr>
        <p:spPr bwMode="auto">
          <a:xfrm>
            <a:off x="1600200" y="5334000"/>
            <a:ext cx="912813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800">
                <a:latin typeface="Tahoma" pitchFamily="34" charset="0"/>
              </a:rPr>
              <a:t>Wan Abd. Karim</a:t>
            </a:r>
          </a:p>
          <a:p>
            <a:r>
              <a:rPr lang="en-US" altLang="en-US" sz="800">
                <a:latin typeface="Tahoma" pitchFamily="34" charset="0"/>
              </a:rPr>
              <a:t>Wan Hussain</a:t>
            </a:r>
          </a:p>
          <a:p>
            <a:r>
              <a:rPr lang="en-US" altLang="en-US" sz="800">
                <a:latin typeface="Tahoma" pitchFamily="34" charset="0"/>
              </a:rPr>
              <a:t>Wan Hasnan</a:t>
            </a:r>
          </a:p>
          <a:p>
            <a:r>
              <a:rPr lang="en-US" altLang="en-US" sz="800">
                <a:latin typeface="Tahoma" pitchFamily="34" charset="0"/>
              </a:rPr>
              <a:t>Wan Aminah</a:t>
            </a:r>
          </a:p>
          <a:p>
            <a:r>
              <a:rPr lang="en-US" altLang="en-US" sz="800">
                <a:latin typeface="Tahoma" pitchFamily="34" charset="0"/>
              </a:rPr>
              <a:t>Wan Rahimah</a:t>
            </a:r>
          </a:p>
        </p:txBody>
      </p:sp>
      <p:sp>
        <p:nvSpPr>
          <p:cNvPr id="15386" name="Line 48"/>
          <p:cNvSpPr>
            <a:spLocks noChangeShapeType="1"/>
          </p:cNvSpPr>
          <p:nvPr/>
        </p:nvSpPr>
        <p:spPr bwMode="auto">
          <a:xfrm flipV="1">
            <a:off x="1295400" y="48006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MY"/>
          </a:p>
        </p:txBody>
      </p:sp>
      <p:sp>
        <p:nvSpPr>
          <p:cNvPr id="15387" name="Line 51"/>
          <p:cNvSpPr>
            <a:spLocks noChangeShapeType="1"/>
          </p:cNvSpPr>
          <p:nvPr/>
        </p:nvSpPr>
        <p:spPr bwMode="auto">
          <a:xfrm>
            <a:off x="1676400" y="2209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MY"/>
          </a:p>
        </p:txBody>
      </p:sp>
      <p:sp>
        <p:nvSpPr>
          <p:cNvPr id="15388" name="Line 55"/>
          <p:cNvSpPr>
            <a:spLocks noChangeShapeType="1"/>
          </p:cNvSpPr>
          <p:nvPr/>
        </p:nvSpPr>
        <p:spPr bwMode="auto">
          <a:xfrm>
            <a:off x="6324600" y="1676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MY"/>
          </a:p>
        </p:txBody>
      </p:sp>
      <p:sp>
        <p:nvSpPr>
          <p:cNvPr id="15389" name="Line 56"/>
          <p:cNvSpPr>
            <a:spLocks noChangeShapeType="1"/>
          </p:cNvSpPr>
          <p:nvPr/>
        </p:nvSpPr>
        <p:spPr bwMode="auto">
          <a:xfrm>
            <a:off x="7848600" y="1219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MY"/>
          </a:p>
        </p:txBody>
      </p:sp>
      <p:sp>
        <p:nvSpPr>
          <p:cNvPr id="15390" name="Line 57"/>
          <p:cNvSpPr>
            <a:spLocks noChangeShapeType="1"/>
          </p:cNvSpPr>
          <p:nvPr/>
        </p:nvSpPr>
        <p:spPr bwMode="auto">
          <a:xfrm>
            <a:off x="1676400" y="2590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MY"/>
          </a:p>
        </p:txBody>
      </p:sp>
      <p:sp>
        <p:nvSpPr>
          <p:cNvPr id="15391" name="Line 58"/>
          <p:cNvSpPr>
            <a:spLocks noChangeShapeType="1"/>
          </p:cNvSpPr>
          <p:nvPr/>
        </p:nvSpPr>
        <p:spPr bwMode="auto">
          <a:xfrm>
            <a:off x="554038" y="3048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MY"/>
          </a:p>
        </p:txBody>
      </p:sp>
      <p:sp>
        <p:nvSpPr>
          <p:cNvPr id="15392" name="Line 60"/>
          <p:cNvSpPr>
            <a:spLocks noChangeShapeType="1"/>
          </p:cNvSpPr>
          <p:nvPr/>
        </p:nvSpPr>
        <p:spPr bwMode="auto">
          <a:xfrm>
            <a:off x="533400" y="4343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MY"/>
          </a:p>
        </p:txBody>
      </p:sp>
      <p:sp>
        <p:nvSpPr>
          <p:cNvPr id="15393" name="Line 61"/>
          <p:cNvSpPr>
            <a:spLocks noChangeShapeType="1"/>
          </p:cNvSpPr>
          <p:nvPr/>
        </p:nvSpPr>
        <p:spPr bwMode="auto">
          <a:xfrm>
            <a:off x="2133600" y="4800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MY"/>
          </a:p>
        </p:txBody>
      </p:sp>
      <p:sp>
        <p:nvSpPr>
          <p:cNvPr id="15394" name="Line 63"/>
          <p:cNvSpPr>
            <a:spLocks noChangeShapeType="1"/>
          </p:cNvSpPr>
          <p:nvPr/>
        </p:nvSpPr>
        <p:spPr bwMode="auto">
          <a:xfrm>
            <a:off x="7848600" y="2209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MY"/>
          </a:p>
        </p:txBody>
      </p:sp>
      <p:sp>
        <p:nvSpPr>
          <p:cNvPr id="15395" name="Line 64"/>
          <p:cNvSpPr>
            <a:spLocks noChangeShapeType="1"/>
          </p:cNvSpPr>
          <p:nvPr/>
        </p:nvSpPr>
        <p:spPr bwMode="auto">
          <a:xfrm>
            <a:off x="1981200" y="3048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MY"/>
          </a:p>
        </p:txBody>
      </p:sp>
      <p:sp>
        <p:nvSpPr>
          <p:cNvPr id="15396" name="Line 65"/>
          <p:cNvSpPr>
            <a:spLocks noChangeShapeType="1"/>
          </p:cNvSpPr>
          <p:nvPr/>
        </p:nvSpPr>
        <p:spPr bwMode="auto">
          <a:xfrm>
            <a:off x="4724400" y="46482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MY"/>
          </a:p>
        </p:txBody>
      </p:sp>
      <p:sp>
        <p:nvSpPr>
          <p:cNvPr id="15397" name="Line 67"/>
          <p:cNvSpPr>
            <a:spLocks noChangeShapeType="1"/>
          </p:cNvSpPr>
          <p:nvPr/>
        </p:nvSpPr>
        <p:spPr bwMode="auto">
          <a:xfrm>
            <a:off x="7924800" y="5410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MY"/>
          </a:p>
        </p:txBody>
      </p:sp>
      <p:sp>
        <p:nvSpPr>
          <p:cNvPr id="15398" name="Line 76"/>
          <p:cNvSpPr>
            <a:spLocks noChangeShapeType="1"/>
          </p:cNvSpPr>
          <p:nvPr/>
        </p:nvSpPr>
        <p:spPr bwMode="auto">
          <a:xfrm>
            <a:off x="533400" y="16764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MY"/>
          </a:p>
        </p:txBody>
      </p:sp>
      <p:sp>
        <p:nvSpPr>
          <p:cNvPr id="15399" name="Line 78"/>
          <p:cNvSpPr>
            <a:spLocks noChangeShapeType="1"/>
          </p:cNvSpPr>
          <p:nvPr/>
        </p:nvSpPr>
        <p:spPr bwMode="auto">
          <a:xfrm>
            <a:off x="4038600" y="1676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MY"/>
          </a:p>
        </p:txBody>
      </p:sp>
      <p:sp>
        <p:nvSpPr>
          <p:cNvPr id="15400" name="Line 79"/>
          <p:cNvSpPr>
            <a:spLocks noChangeShapeType="1"/>
          </p:cNvSpPr>
          <p:nvPr/>
        </p:nvSpPr>
        <p:spPr bwMode="auto">
          <a:xfrm>
            <a:off x="5181600" y="16764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MY"/>
          </a:p>
        </p:txBody>
      </p:sp>
      <p:sp>
        <p:nvSpPr>
          <p:cNvPr id="15401" name="Line 80"/>
          <p:cNvSpPr>
            <a:spLocks noChangeShapeType="1"/>
          </p:cNvSpPr>
          <p:nvPr/>
        </p:nvSpPr>
        <p:spPr bwMode="auto">
          <a:xfrm>
            <a:off x="1219200" y="12192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MY"/>
          </a:p>
        </p:txBody>
      </p:sp>
      <p:sp>
        <p:nvSpPr>
          <p:cNvPr id="15402" name="Line 81"/>
          <p:cNvSpPr>
            <a:spLocks noChangeShapeType="1"/>
          </p:cNvSpPr>
          <p:nvPr/>
        </p:nvSpPr>
        <p:spPr bwMode="auto">
          <a:xfrm>
            <a:off x="7543800" y="16764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MY"/>
          </a:p>
        </p:txBody>
      </p:sp>
      <p:sp>
        <p:nvSpPr>
          <p:cNvPr id="15403" name="Line 82"/>
          <p:cNvSpPr>
            <a:spLocks noChangeShapeType="1"/>
          </p:cNvSpPr>
          <p:nvPr/>
        </p:nvSpPr>
        <p:spPr bwMode="auto">
          <a:xfrm>
            <a:off x="8686800" y="1676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MY"/>
          </a:p>
        </p:txBody>
      </p:sp>
      <p:sp>
        <p:nvSpPr>
          <p:cNvPr id="15404" name="Line 83"/>
          <p:cNvSpPr>
            <a:spLocks noChangeShapeType="1"/>
          </p:cNvSpPr>
          <p:nvPr/>
        </p:nvSpPr>
        <p:spPr bwMode="auto">
          <a:xfrm>
            <a:off x="2971800" y="16764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MY"/>
          </a:p>
        </p:txBody>
      </p:sp>
      <p:sp>
        <p:nvSpPr>
          <p:cNvPr id="15405" name="Line 84"/>
          <p:cNvSpPr>
            <a:spLocks noChangeShapeType="1"/>
          </p:cNvSpPr>
          <p:nvPr/>
        </p:nvSpPr>
        <p:spPr bwMode="auto">
          <a:xfrm>
            <a:off x="1752600" y="1676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MY"/>
          </a:p>
        </p:txBody>
      </p:sp>
      <p:sp>
        <p:nvSpPr>
          <p:cNvPr id="15406" name="Text Box 86"/>
          <p:cNvSpPr txBox="1">
            <a:spLocks noChangeArrowheads="1"/>
          </p:cNvSpPr>
          <p:nvPr/>
        </p:nvSpPr>
        <p:spPr bwMode="auto">
          <a:xfrm>
            <a:off x="8245475" y="1905000"/>
            <a:ext cx="898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800">
                <a:latin typeface="Tahoma" pitchFamily="34" charset="0"/>
              </a:rPr>
              <a:t>Daeng Putih (P)</a:t>
            </a:r>
          </a:p>
          <a:p>
            <a:pPr algn="ctr"/>
            <a:endParaRPr lang="en-US" altLang="en-US" sz="800">
              <a:latin typeface="Tahoma" pitchFamily="34" charset="0"/>
            </a:endParaRPr>
          </a:p>
        </p:txBody>
      </p:sp>
      <p:sp>
        <p:nvSpPr>
          <p:cNvPr id="15407" name="Text Box 87"/>
          <p:cNvSpPr txBox="1">
            <a:spLocks noChangeArrowheads="1"/>
          </p:cNvSpPr>
          <p:nvPr/>
        </p:nvSpPr>
        <p:spPr bwMode="auto">
          <a:xfrm>
            <a:off x="1066800" y="1905000"/>
            <a:ext cx="1404938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800">
                <a:latin typeface="Tahoma" pitchFamily="34" charset="0"/>
              </a:rPr>
              <a:t>Daeng Ngah Maimunah (P)</a:t>
            </a:r>
          </a:p>
        </p:txBody>
      </p:sp>
      <p:sp>
        <p:nvSpPr>
          <p:cNvPr id="15408" name="Text Box 88"/>
          <p:cNvSpPr txBox="1">
            <a:spLocks noChangeArrowheads="1"/>
          </p:cNvSpPr>
          <p:nvPr/>
        </p:nvSpPr>
        <p:spPr bwMode="auto">
          <a:xfrm>
            <a:off x="7034213" y="1752600"/>
            <a:ext cx="10620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800">
                <a:latin typeface="Tahoma" pitchFamily="34" charset="0"/>
              </a:rPr>
              <a:t>Daeng Busu Ala (P)</a:t>
            </a:r>
          </a:p>
          <a:p>
            <a:pPr algn="ctr"/>
            <a:endParaRPr lang="en-US" altLang="en-US" sz="800">
              <a:latin typeface="Tahoma" pitchFamily="34" charset="0"/>
            </a:endParaRPr>
          </a:p>
        </p:txBody>
      </p:sp>
      <p:sp>
        <p:nvSpPr>
          <p:cNvPr id="15409" name="Text Box 89"/>
          <p:cNvSpPr txBox="1">
            <a:spLocks noChangeArrowheads="1"/>
          </p:cNvSpPr>
          <p:nvPr/>
        </p:nvSpPr>
        <p:spPr bwMode="auto">
          <a:xfrm>
            <a:off x="4608513" y="1752600"/>
            <a:ext cx="11874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800">
                <a:latin typeface="Tahoma" pitchFamily="34" charset="0"/>
              </a:rPr>
              <a:t>Daeng Anjang Sari (P)</a:t>
            </a:r>
          </a:p>
          <a:p>
            <a:pPr algn="ctr"/>
            <a:endParaRPr lang="en-US" altLang="en-US" sz="800">
              <a:latin typeface="Tahoma" pitchFamily="34" charset="0"/>
            </a:endParaRPr>
          </a:p>
        </p:txBody>
      </p:sp>
      <p:sp>
        <p:nvSpPr>
          <p:cNvPr id="15410" name="Text Box 90"/>
          <p:cNvSpPr txBox="1">
            <a:spLocks noChangeArrowheads="1"/>
          </p:cNvSpPr>
          <p:nvPr/>
        </p:nvSpPr>
        <p:spPr bwMode="auto">
          <a:xfrm>
            <a:off x="2206625" y="1752600"/>
            <a:ext cx="14208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800">
                <a:latin typeface="Tahoma" pitchFamily="34" charset="0"/>
              </a:rPr>
              <a:t>Daeng Alang Maimunah (P)</a:t>
            </a:r>
          </a:p>
          <a:p>
            <a:pPr algn="ctr"/>
            <a:endParaRPr lang="en-US" altLang="en-US" sz="800">
              <a:latin typeface="Tahoma" pitchFamily="34" charset="0"/>
            </a:endParaRPr>
          </a:p>
        </p:txBody>
      </p:sp>
      <p:sp>
        <p:nvSpPr>
          <p:cNvPr id="15411" name="Text Box 91"/>
          <p:cNvSpPr txBox="1">
            <a:spLocks noChangeArrowheads="1"/>
          </p:cNvSpPr>
          <p:nvPr/>
        </p:nvSpPr>
        <p:spPr bwMode="auto">
          <a:xfrm>
            <a:off x="5562600" y="1828800"/>
            <a:ext cx="156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800">
                <a:latin typeface="Tahoma" pitchFamily="34" charset="0"/>
              </a:rPr>
              <a:t>Daeng Uda Mohd Tahir</a:t>
            </a:r>
          </a:p>
          <a:p>
            <a:pPr algn="ctr"/>
            <a:r>
              <a:rPr lang="en-US" altLang="en-US" sz="800">
                <a:latin typeface="Tahoma" pitchFamily="34" charset="0"/>
              </a:rPr>
              <a:t>Toh Janggut ( 18 orang anak )</a:t>
            </a:r>
          </a:p>
        </p:txBody>
      </p:sp>
      <p:sp>
        <p:nvSpPr>
          <p:cNvPr id="15412" name="Text Box 92"/>
          <p:cNvSpPr txBox="1">
            <a:spLocks noChangeArrowheads="1"/>
          </p:cNvSpPr>
          <p:nvPr/>
        </p:nvSpPr>
        <p:spPr bwMode="auto">
          <a:xfrm>
            <a:off x="3352800" y="1905000"/>
            <a:ext cx="1333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800">
                <a:latin typeface="Tahoma" pitchFamily="34" charset="0"/>
              </a:rPr>
              <a:t>Daeng Andak Radziah (P)</a:t>
            </a:r>
          </a:p>
          <a:p>
            <a:pPr algn="ctr"/>
            <a:endParaRPr lang="en-US" altLang="en-US" sz="800">
              <a:latin typeface="Tahoma" pitchFamily="34" charset="0"/>
            </a:endParaRPr>
          </a:p>
        </p:txBody>
      </p:sp>
      <p:sp>
        <p:nvSpPr>
          <p:cNvPr id="15413" name="Line 93"/>
          <p:cNvSpPr>
            <a:spLocks noChangeShapeType="1"/>
          </p:cNvSpPr>
          <p:nvPr/>
        </p:nvSpPr>
        <p:spPr bwMode="auto">
          <a:xfrm>
            <a:off x="3429000" y="12192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MY"/>
          </a:p>
        </p:txBody>
      </p:sp>
      <p:sp>
        <p:nvSpPr>
          <p:cNvPr id="15414" name="Line 94"/>
          <p:cNvSpPr>
            <a:spLocks noChangeShapeType="1"/>
          </p:cNvSpPr>
          <p:nvPr/>
        </p:nvSpPr>
        <p:spPr bwMode="auto">
          <a:xfrm>
            <a:off x="5715000" y="12192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MY"/>
          </a:p>
        </p:txBody>
      </p:sp>
      <p:sp>
        <p:nvSpPr>
          <p:cNvPr id="15415" name="Line 95"/>
          <p:cNvSpPr>
            <a:spLocks noChangeShapeType="1"/>
          </p:cNvSpPr>
          <p:nvPr/>
        </p:nvSpPr>
        <p:spPr bwMode="auto">
          <a:xfrm>
            <a:off x="4668838" y="30480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MY"/>
          </a:p>
        </p:txBody>
      </p:sp>
      <p:sp>
        <p:nvSpPr>
          <p:cNvPr id="15416" name="Line 96"/>
          <p:cNvSpPr>
            <a:spLocks noChangeShapeType="1"/>
          </p:cNvSpPr>
          <p:nvPr/>
        </p:nvSpPr>
        <p:spPr bwMode="auto">
          <a:xfrm>
            <a:off x="3373438" y="30480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MY"/>
          </a:p>
        </p:txBody>
      </p:sp>
      <p:sp>
        <p:nvSpPr>
          <p:cNvPr id="15417" name="Line 97"/>
          <p:cNvSpPr>
            <a:spLocks noChangeShapeType="1"/>
          </p:cNvSpPr>
          <p:nvPr/>
        </p:nvSpPr>
        <p:spPr bwMode="auto">
          <a:xfrm>
            <a:off x="8707438" y="30480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MY"/>
          </a:p>
        </p:txBody>
      </p:sp>
      <p:sp>
        <p:nvSpPr>
          <p:cNvPr id="15418" name="Line 98"/>
          <p:cNvSpPr>
            <a:spLocks noChangeShapeType="1"/>
          </p:cNvSpPr>
          <p:nvPr/>
        </p:nvSpPr>
        <p:spPr bwMode="auto">
          <a:xfrm>
            <a:off x="6040438" y="30480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MY"/>
          </a:p>
        </p:txBody>
      </p:sp>
      <p:sp>
        <p:nvSpPr>
          <p:cNvPr id="15419" name="Line 99"/>
          <p:cNvSpPr>
            <a:spLocks noChangeShapeType="1"/>
          </p:cNvSpPr>
          <p:nvPr/>
        </p:nvSpPr>
        <p:spPr bwMode="auto">
          <a:xfrm>
            <a:off x="7488238" y="30480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MY"/>
          </a:p>
        </p:txBody>
      </p:sp>
      <p:sp>
        <p:nvSpPr>
          <p:cNvPr id="15420" name="Text Box 100"/>
          <p:cNvSpPr txBox="1">
            <a:spLocks noChangeArrowheads="1"/>
          </p:cNvSpPr>
          <p:nvPr/>
        </p:nvSpPr>
        <p:spPr bwMode="auto">
          <a:xfrm>
            <a:off x="6954838" y="3124200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800">
                <a:latin typeface="Tahoma" pitchFamily="34" charset="0"/>
              </a:rPr>
              <a:t>Wan Busu Fatimah</a:t>
            </a:r>
          </a:p>
          <a:p>
            <a:pPr algn="ctr"/>
            <a:endParaRPr lang="en-US" altLang="en-US" sz="800">
              <a:latin typeface="Tahoma" pitchFamily="34" charset="0"/>
            </a:endParaRPr>
          </a:p>
        </p:txBody>
      </p:sp>
      <p:sp>
        <p:nvSpPr>
          <p:cNvPr id="15421" name="Text Box 101"/>
          <p:cNvSpPr txBox="1">
            <a:spLocks noChangeArrowheads="1"/>
          </p:cNvSpPr>
          <p:nvPr/>
        </p:nvSpPr>
        <p:spPr bwMode="auto">
          <a:xfrm>
            <a:off x="8402638" y="3124200"/>
            <a:ext cx="58896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altLang="en-US" sz="800">
                <a:latin typeface="Tahoma" pitchFamily="34" charset="0"/>
              </a:rPr>
              <a:t>Wan Teh</a:t>
            </a:r>
          </a:p>
        </p:txBody>
      </p:sp>
      <p:sp>
        <p:nvSpPr>
          <p:cNvPr id="15422" name="Text Box 102"/>
          <p:cNvSpPr txBox="1">
            <a:spLocks noChangeArrowheads="1"/>
          </p:cNvSpPr>
          <p:nvPr/>
        </p:nvSpPr>
        <p:spPr bwMode="auto">
          <a:xfrm>
            <a:off x="5638800" y="3124200"/>
            <a:ext cx="8064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800">
                <a:latin typeface="Tahoma" pitchFamily="34" charset="0"/>
              </a:rPr>
              <a:t>Wan Mahmud</a:t>
            </a:r>
          </a:p>
          <a:p>
            <a:pPr algn="ctr"/>
            <a:endParaRPr lang="en-US" altLang="en-US" sz="800">
              <a:latin typeface="Tahoma" pitchFamily="34" charset="0"/>
            </a:endParaRPr>
          </a:p>
        </p:txBody>
      </p:sp>
      <p:sp>
        <p:nvSpPr>
          <p:cNvPr id="15423" name="Text Box 103"/>
          <p:cNvSpPr txBox="1">
            <a:spLocks noChangeArrowheads="1"/>
          </p:cNvSpPr>
          <p:nvPr/>
        </p:nvSpPr>
        <p:spPr bwMode="auto">
          <a:xfrm>
            <a:off x="4287838" y="3124200"/>
            <a:ext cx="6810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800">
                <a:latin typeface="Tahoma" pitchFamily="34" charset="0"/>
              </a:rPr>
              <a:t>Wan Abass</a:t>
            </a:r>
          </a:p>
          <a:p>
            <a:pPr algn="ctr"/>
            <a:endParaRPr lang="en-US" altLang="en-US" sz="800">
              <a:latin typeface="Tahoma" pitchFamily="34" charset="0"/>
            </a:endParaRPr>
          </a:p>
        </p:txBody>
      </p:sp>
      <p:sp>
        <p:nvSpPr>
          <p:cNvPr id="15424" name="Text Box 104"/>
          <p:cNvSpPr txBox="1">
            <a:spLocks noChangeArrowheads="1"/>
          </p:cNvSpPr>
          <p:nvPr/>
        </p:nvSpPr>
        <p:spPr bwMode="auto">
          <a:xfrm>
            <a:off x="2930525" y="3124200"/>
            <a:ext cx="890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800">
                <a:latin typeface="Tahoma" pitchFamily="34" charset="0"/>
              </a:rPr>
              <a:t>Wan Maikalsom</a:t>
            </a:r>
          </a:p>
          <a:p>
            <a:pPr algn="ctr"/>
            <a:endParaRPr lang="en-US" altLang="en-US" sz="800">
              <a:latin typeface="Tahoma" pitchFamily="34" charset="0"/>
            </a:endParaRPr>
          </a:p>
        </p:txBody>
      </p:sp>
      <p:sp>
        <p:nvSpPr>
          <p:cNvPr id="15425" name="Line 105"/>
          <p:cNvSpPr>
            <a:spLocks noChangeShapeType="1"/>
          </p:cNvSpPr>
          <p:nvPr/>
        </p:nvSpPr>
        <p:spPr bwMode="auto">
          <a:xfrm>
            <a:off x="533400" y="3810000"/>
            <a:ext cx="815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MY"/>
          </a:p>
        </p:txBody>
      </p:sp>
      <p:sp>
        <p:nvSpPr>
          <p:cNvPr id="15426" name="Line 108"/>
          <p:cNvSpPr>
            <a:spLocks noChangeShapeType="1"/>
          </p:cNvSpPr>
          <p:nvPr/>
        </p:nvSpPr>
        <p:spPr bwMode="auto">
          <a:xfrm>
            <a:off x="3352800" y="38100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MY"/>
          </a:p>
        </p:txBody>
      </p:sp>
      <p:sp>
        <p:nvSpPr>
          <p:cNvPr id="15427" name="Line 112"/>
          <p:cNvSpPr>
            <a:spLocks noChangeShapeType="1"/>
          </p:cNvSpPr>
          <p:nvPr/>
        </p:nvSpPr>
        <p:spPr bwMode="auto">
          <a:xfrm>
            <a:off x="7467600" y="38100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MY"/>
          </a:p>
        </p:txBody>
      </p:sp>
      <p:sp>
        <p:nvSpPr>
          <p:cNvPr id="15428" name="Line 114"/>
          <p:cNvSpPr>
            <a:spLocks noChangeShapeType="1"/>
          </p:cNvSpPr>
          <p:nvPr/>
        </p:nvSpPr>
        <p:spPr bwMode="auto">
          <a:xfrm>
            <a:off x="8686800" y="38100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MY"/>
          </a:p>
        </p:txBody>
      </p:sp>
      <p:sp>
        <p:nvSpPr>
          <p:cNvPr id="15429" name="Line 115"/>
          <p:cNvSpPr>
            <a:spLocks noChangeShapeType="1"/>
          </p:cNvSpPr>
          <p:nvPr/>
        </p:nvSpPr>
        <p:spPr bwMode="auto">
          <a:xfrm>
            <a:off x="1981200" y="3733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MY"/>
          </a:p>
        </p:txBody>
      </p:sp>
      <p:sp>
        <p:nvSpPr>
          <p:cNvPr id="15430" name="Line 116"/>
          <p:cNvSpPr>
            <a:spLocks noChangeShapeType="1"/>
          </p:cNvSpPr>
          <p:nvPr/>
        </p:nvSpPr>
        <p:spPr bwMode="auto">
          <a:xfrm>
            <a:off x="533400" y="3810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MY"/>
          </a:p>
        </p:txBody>
      </p:sp>
      <p:sp>
        <p:nvSpPr>
          <p:cNvPr id="15431" name="Line 117"/>
          <p:cNvSpPr>
            <a:spLocks noChangeShapeType="1"/>
          </p:cNvSpPr>
          <p:nvPr/>
        </p:nvSpPr>
        <p:spPr bwMode="auto">
          <a:xfrm>
            <a:off x="4724400" y="3810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MY"/>
          </a:p>
        </p:txBody>
      </p:sp>
      <p:sp>
        <p:nvSpPr>
          <p:cNvPr id="15432" name="Line 118"/>
          <p:cNvSpPr>
            <a:spLocks noChangeShapeType="1"/>
          </p:cNvSpPr>
          <p:nvPr/>
        </p:nvSpPr>
        <p:spPr bwMode="auto">
          <a:xfrm>
            <a:off x="6019800" y="3810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MY"/>
          </a:p>
        </p:txBody>
      </p:sp>
      <p:sp>
        <p:nvSpPr>
          <p:cNvPr id="15433" name="Text Box 119"/>
          <p:cNvSpPr txBox="1">
            <a:spLocks noChangeArrowheads="1"/>
          </p:cNvSpPr>
          <p:nvPr/>
        </p:nvSpPr>
        <p:spPr bwMode="auto">
          <a:xfrm>
            <a:off x="6983413" y="3886200"/>
            <a:ext cx="946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800">
                <a:latin typeface="Tahoma" pitchFamily="34" charset="0"/>
              </a:rPr>
              <a:t>Wan Teh Reksah</a:t>
            </a:r>
          </a:p>
          <a:p>
            <a:pPr algn="ctr"/>
            <a:endParaRPr lang="en-US" altLang="en-US" sz="800">
              <a:latin typeface="Tahoma" pitchFamily="34" charset="0"/>
            </a:endParaRPr>
          </a:p>
        </p:txBody>
      </p:sp>
      <p:sp>
        <p:nvSpPr>
          <p:cNvPr id="15434" name="Text Box 120"/>
          <p:cNvSpPr txBox="1">
            <a:spLocks noChangeArrowheads="1"/>
          </p:cNvSpPr>
          <p:nvPr/>
        </p:nvSpPr>
        <p:spPr bwMode="auto">
          <a:xfrm>
            <a:off x="5110163" y="3886200"/>
            <a:ext cx="180975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800">
                <a:latin typeface="Tahoma" pitchFamily="34" charset="0"/>
              </a:rPr>
              <a:t>Wan Samsudin</a:t>
            </a:r>
          </a:p>
          <a:p>
            <a:pPr algn="ctr"/>
            <a:r>
              <a:rPr lang="en-US" altLang="en-US" sz="800">
                <a:latin typeface="Tahoma" pitchFamily="34" charset="0"/>
              </a:rPr>
              <a:t>Toh Muda Orang Kaya Temenggong</a:t>
            </a:r>
          </a:p>
          <a:p>
            <a:pPr algn="ctr"/>
            <a:endParaRPr lang="en-US" altLang="en-US" sz="800">
              <a:latin typeface="Tahoma" pitchFamily="34" charset="0"/>
            </a:endParaRPr>
          </a:p>
        </p:txBody>
      </p:sp>
      <p:sp>
        <p:nvSpPr>
          <p:cNvPr id="15435" name="Text Box 121"/>
          <p:cNvSpPr txBox="1">
            <a:spLocks noChangeArrowheads="1"/>
          </p:cNvSpPr>
          <p:nvPr/>
        </p:nvSpPr>
        <p:spPr bwMode="auto">
          <a:xfrm>
            <a:off x="2911475" y="3886200"/>
            <a:ext cx="863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800">
                <a:latin typeface="Tahoma" pitchFamily="34" charset="0"/>
              </a:rPr>
              <a:t>Wan Mohd Aris</a:t>
            </a:r>
          </a:p>
          <a:p>
            <a:pPr algn="ctr"/>
            <a:endParaRPr lang="en-US" altLang="en-US" sz="800">
              <a:latin typeface="Tahoma" pitchFamily="34" charset="0"/>
            </a:endParaRPr>
          </a:p>
        </p:txBody>
      </p:sp>
      <p:sp>
        <p:nvSpPr>
          <p:cNvPr id="15436" name="Text Box 122"/>
          <p:cNvSpPr txBox="1">
            <a:spLocks noChangeArrowheads="1"/>
          </p:cNvSpPr>
          <p:nvPr/>
        </p:nvSpPr>
        <p:spPr bwMode="auto">
          <a:xfrm>
            <a:off x="1506538" y="3886200"/>
            <a:ext cx="923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800">
                <a:latin typeface="Tahoma" pitchFamily="34" charset="0"/>
              </a:rPr>
              <a:t>Wan Mohd Amin</a:t>
            </a:r>
          </a:p>
          <a:p>
            <a:pPr algn="ctr"/>
            <a:endParaRPr lang="en-US" altLang="en-US" sz="800">
              <a:latin typeface="Tahoma" pitchFamily="34" charset="0"/>
            </a:endParaRPr>
          </a:p>
        </p:txBody>
      </p:sp>
      <p:sp>
        <p:nvSpPr>
          <p:cNvPr id="15437" name="Text Box 123"/>
          <p:cNvSpPr txBox="1">
            <a:spLocks noChangeArrowheads="1"/>
          </p:cNvSpPr>
          <p:nvPr/>
        </p:nvSpPr>
        <p:spPr bwMode="auto">
          <a:xfrm>
            <a:off x="8366125" y="3886200"/>
            <a:ext cx="6683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800">
                <a:latin typeface="Tahoma" pitchFamily="34" charset="0"/>
              </a:rPr>
              <a:t>Wan Yusof</a:t>
            </a:r>
          </a:p>
          <a:p>
            <a:pPr algn="ctr"/>
            <a:endParaRPr lang="en-US" altLang="en-US" sz="800">
              <a:latin typeface="Tahoma" pitchFamily="34" charset="0"/>
            </a:endParaRPr>
          </a:p>
        </p:txBody>
      </p:sp>
      <p:sp>
        <p:nvSpPr>
          <p:cNvPr id="15438" name="Line 127"/>
          <p:cNvSpPr>
            <a:spLocks noChangeShapeType="1"/>
          </p:cNvSpPr>
          <p:nvPr/>
        </p:nvSpPr>
        <p:spPr bwMode="auto">
          <a:xfrm>
            <a:off x="2362200" y="5562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MY"/>
          </a:p>
        </p:txBody>
      </p:sp>
      <p:sp>
        <p:nvSpPr>
          <p:cNvPr id="81" name="Text Box 128"/>
          <p:cNvSpPr txBox="1">
            <a:spLocks noChangeArrowheads="1"/>
          </p:cNvSpPr>
          <p:nvPr/>
        </p:nvSpPr>
        <p:spPr bwMode="auto">
          <a:xfrm>
            <a:off x="2743200" y="4419600"/>
            <a:ext cx="2185988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00" dirty="0">
                <a:latin typeface="Tahoma" pitchFamily="34" charset="0"/>
              </a:rPr>
              <a:t>Wan Rohani</a:t>
            </a:r>
          </a:p>
          <a:p>
            <a:pPr>
              <a:defRPr/>
            </a:pPr>
            <a:r>
              <a:rPr lang="en-US" sz="800" dirty="0">
                <a:latin typeface="Tahoma" pitchFamily="34" charset="0"/>
              </a:rPr>
              <a:t>Wan Nor </a:t>
            </a:r>
            <a:r>
              <a:rPr lang="en-US" sz="800" dirty="0" err="1">
                <a:latin typeface="Tahoma" pitchFamily="34" charset="0"/>
              </a:rPr>
              <a:t>Alwiah</a:t>
            </a:r>
            <a:endParaRPr lang="en-US" sz="800" dirty="0">
              <a:latin typeface="Tahoma" pitchFamily="34" charset="0"/>
            </a:endParaRPr>
          </a:p>
          <a:p>
            <a:pPr>
              <a:defRPr/>
            </a:pPr>
            <a:r>
              <a:rPr lang="en-US" sz="800" dirty="0">
                <a:latin typeface="Tahoma" pitchFamily="34" charset="0"/>
              </a:rPr>
              <a:t>Wan Teh</a:t>
            </a:r>
          </a:p>
          <a:p>
            <a:pPr>
              <a:defRPr/>
            </a:pPr>
            <a:r>
              <a:rPr lang="en-US" sz="1000" dirty="0">
                <a:solidFill>
                  <a:schemeClr val="accent2">
                    <a:lumMod val="40000"/>
                    <a:lumOff val="60000"/>
                  </a:schemeClr>
                </a:solidFill>
                <a:latin typeface="Tahoma" pitchFamily="34" charset="0"/>
              </a:rPr>
              <a:t>10. Wan </a:t>
            </a:r>
            <a:r>
              <a:rPr lang="en-US" sz="10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ahoma" pitchFamily="34" charset="0"/>
              </a:rPr>
              <a:t>Mohd</a:t>
            </a:r>
            <a:r>
              <a:rPr lang="en-US" sz="1000" dirty="0">
                <a:solidFill>
                  <a:schemeClr val="accent2">
                    <a:lumMod val="40000"/>
                    <a:lumOff val="60000"/>
                  </a:schemeClr>
                </a:solidFill>
                <a:latin typeface="Tahoma" pitchFamily="34" charset="0"/>
              </a:rPr>
              <a:t> </a:t>
            </a:r>
            <a:r>
              <a:rPr lang="en-US" sz="10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ahoma" pitchFamily="34" charset="0"/>
              </a:rPr>
              <a:t>Fathir</a:t>
            </a:r>
            <a:r>
              <a:rPr lang="en-US" sz="1000" dirty="0">
                <a:solidFill>
                  <a:schemeClr val="accent2">
                    <a:lumMod val="40000"/>
                    <a:lumOff val="60000"/>
                  </a:schemeClr>
                </a:solidFill>
                <a:latin typeface="Tahoma" pitchFamily="34" charset="0"/>
              </a:rPr>
              <a:t> @ Wan </a:t>
            </a:r>
            <a:r>
              <a:rPr lang="en-US" sz="10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ahoma" pitchFamily="34" charset="0"/>
              </a:rPr>
              <a:t>Fadzir</a:t>
            </a:r>
            <a:endParaRPr lang="en-US" sz="1000" dirty="0">
              <a:solidFill>
                <a:schemeClr val="accent2">
                  <a:lumMod val="40000"/>
                  <a:lumOff val="60000"/>
                </a:schemeClr>
              </a:solidFill>
              <a:latin typeface="Tahoma" pitchFamily="34" charset="0"/>
            </a:endParaRPr>
          </a:p>
          <a:p>
            <a:pPr>
              <a:defRPr/>
            </a:pPr>
            <a:r>
              <a:rPr lang="en-US" sz="1000" dirty="0">
                <a:solidFill>
                  <a:schemeClr val="accent2">
                    <a:lumMod val="40000"/>
                    <a:lumOff val="60000"/>
                  </a:schemeClr>
                </a:solidFill>
                <a:latin typeface="Tahoma" pitchFamily="34" charset="0"/>
              </a:rPr>
              <a:t>     Orang Kaya </a:t>
            </a:r>
            <a:r>
              <a:rPr lang="en-US" sz="10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ahoma" pitchFamily="34" charset="0"/>
              </a:rPr>
              <a:t>Temenggong</a:t>
            </a:r>
            <a:endParaRPr lang="en-US" sz="1000" dirty="0">
              <a:solidFill>
                <a:schemeClr val="accent2">
                  <a:lumMod val="40000"/>
                  <a:lumOff val="60000"/>
                </a:schemeClr>
              </a:solidFill>
              <a:latin typeface="Tahoma" pitchFamily="34" charset="0"/>
            </a:endParaRPr>
          </a:p>
          <a:p>
            <a:pPr>
              <a:defRPr/>
            </a:pPr>
            <a:r>
              <a:rPr lang="en-US" sz="1000" dirty="0">
                <a:solidFill>
                  <a:schemeClr val="accent2">
                    <a:lumMod val="40000"/>
                    <a:lumOff val="60000"/>
                  </a:schemeClr>
                </a:solidFill>
                <a:latin typeface="Tahoma" pitchFamily="34" charset="0"/>
              </a:rPr>
              <a:t>     ( Tarikh Lantikan 1 Jan 1998 )</a:t>
            </a:r>
          </a:p>
          <a:p>
            <a:pPr>
              <a:defRPr/>
            </a:pPr>
            <a:r>
              <a:rPr lang="en-US" sz="800" dirty="0">
                <a:latin typeface="Tahoma" pitchFamily="34" charset="0"/>
              </a:rPr>
              <a:t>Wan </a:t>
            </a:r>
            <a:r>
              <a:rPr lang="en-US" sz="800" dirty="0" err="1">
                <a:latin typeface="Tahoma" pitchFamily="34" charset="0"/>
              </a:rPr>
              <a:t>Shahreman</a:t>
            </a:r>
            <a:endParaRPr lang="en-US" sz="800" dirty="0">
              <a:latin typeface="Tahoma" pitchFamily="34" charset="0"/>
            </a:endParaRPr>
          </a:p>
          <a:p>
            <a:pPr>
              <a:defRPr/>
            </a:pPr>
            <a:r>
              <a:rPr lang="en-US" sz="800" dirty="0">
                <a:latin typeface="Tahoma" pitchFamily="34" charset="0"/>
              </a:rPr>
              <a:t>Wan </a:t>
            </a:r>
            <a:r>
              <a:rPr lang="en-US" sz="800" dirty="0" err="1">
                <a:latin typeface="Tahoma" pitchFamily="34" charset="0"/>
              </a:rPr>
              <a:t>Norashikin</a:t>
            </a:r>
            <a:endParaRPr lang="en-US" sz="800" dirty="0">
              <a:latin typeface="Tahoma" pitchFamily="34" charset="0"/>
            </a:endParaRPr>
          </a:p>
          <a:p>
            <a:pPr>
              <a:defRPr/>
            </a:pPr>
            <a:r>
              <a:rPr lang="en-US" sz="800" dirty="0">
                <a:latin typeface="Tahoma" pitchFamily="34" charset="0"/>
              </a:rPr>
              <a:t>Wan Ismail</a:t>
            </a:r>
          </a:p>
          <a:p>
            <a:pPr>
              <a:defRPr/>
            </a:pPr>
            <a:r>
              <a:rPr lang="en-US" sz="800" dirty="0">
                <a:latin typeface="Tahoma" pitchFamily="34" charset="0"/>
              </a:rPr>
              <a:t>Wan </a:t>
            </a:r>
            <a:r>
              <a:rPr lang="en-US" sz="800" dirty="0" err="1">
                <a:latin typeface="Tahoma" pitchFamily="34" charset="0"/>
              </a:rPr>
              <a:t>Hamidon</a:t>
            </a:r>
            <a:endParaRPr lang="en-US" sz="800" dirty="0">
              <a:latin typeface="Tahoma" pitchFamily="34" charset="0"/>
            </a:endParaRPr>
          </a:p>
          <a:p>
            <a:pPr>
              <a:defRPr/>
            </a:pPr>
            <a:r>
              <a:rPr lang="en-US" sz="800" dirty="0">
                <a:latin typeface="Tahoma" pitchFamily="34" charset="0"/>
              </a:rPr>
              <a:t>Wan </a:t>
            </a:r>
            <a:r>
              <a:rPr lang="en-US" sz="800" dirty="0" err="1">
                <a:latin typeface="Tahoma" pitchFamily="34" charset="0"/>
              </a:rPr>
              <a:t>Mohd</a:t>
            </a:r>
            <a:r>
              <a:rPr lang="en-US" sz="800" dirty="0">
                <a:latin typeface="Tahoma" pitchFamily="34" charset="0"/>
              </a:rPr>
              <a:t> </a:t>
            </a:r>
            <a:r>
              <a:rPr lang="en-US" sz="800" dirty="0" err="1">
                <a:latin typeface="Tahoma" pitchFamily="34" charset="0"/>
              </a:rPr>
              <a:t>Yusof</a:t>
            </a:r>
            <a:endParaRPr lang="en-US" sz="800" dirty="0">
              <a:latin typeface="Tahoma" pitchFamily="34" charset="0"/>
            </a:endParaRPr>
          </a:p>
          <a:p>
            <a:pPr>
              <a:defRPr/>
            </a:pPr>
            <a:r>
              <a:rPr lang="en-US" sz="800" dirty="0">
                <a:latin typeface="Tahoma" pitchFamily="34" charset="0"/>
              </a:rPr>
              <a:t>Wan </a:t>
            </a:r>
            <a:r>
              <a:rPr lang="en-US" sz="800" dirty="0" err="1">
                <a:latin typeface="Tahoma" pitchFamily="34" charset="0"/>
              </a:rPr>
              <a:t>Zulkifli</a:t>
            </a:r>
            <a:endParaRPr lang="en-US" sz="800" dirty="0">
              <a:latin typeface="Tahoma" pitchFamily="34" charset="0"/>
            </a:endParaRPr>
          </a:p>
          <a:p>
            <a:pPr>
              <a:defRPr/>
            </a:pPr>
            <a:r>
              <a:rPr lang="en-US" sz="800" dirty="0">
                <a:latin typeface="Tahoma" pitchFamily="34" charset="0"/>
              </a:rPr>
              <a:t>Wan Norlina</a:t>
            </a:r>
          </a:p>
          <a:p>
            <a:pPr>
              <a:defRPr/>
            </a:pPr>
            <a:r>
              <a:rPr lang="en-US" sz="800" dirty="0">
                <a:latin typeface="Tahoma" pitchFamily="34" charset="0"/>
              </a:rPr>
              <a:t>Wan </a:t>
            </a:r>
            <a:r>
              <a:rPr lang="en-US" sz="800" dirty="0" err="1">
                <a:latin typeface="Tahoma" pitchFamily="34" charset="0"/>
              </a:rPr>
              <a:t>Nazlan</a:t>
            </a:r>
            <a:endParaRPr lang="en-US" sz="800" dirty="0">
              <a:latin typeface="Tahoma" pitchFamily="34" charset="0"/>
            </a:endParaRPr>
          </a:p>
          <a:p>
            <a:pPr>
              <a:defRPr/>
            </a:pPr>
            <a:r>
              <a:rPr lang="en-US" sz="800" dirty="0">
                <a:latin typeface="Tahoma" pitchFamily="34" charset="0"/>
              </a:rPr>
              <a:t>Wan </a:t>
            </a:r>
            <a:r>
              <a:rPr lang="en-US" sz="800" dirty="0" err="1">
                <a:latin typeface="Tahoma" pitchFamily="34" charset="0"/>
              </a:rPr>
              <a:t>Rozita</a:t>
            </a:r>
            <a:endParaRPr lang="en-US" sz="800" dirty="0">
              <a:latin typeface="Tahoma" pitchFamily="34" charset="0"/>
            </a:endParaRPr>
          </a:p>
          <a:p>
            <a:pPr>
              <a:defRPr/>
            </a:pPr>
            <a:r>
              <a:rPr lang="en-US" sz="800" dirty="0">
                <a:latin typeface="Tahoma" pitchFamily="34" charset="0"/>
              </a:rPr>
              <a:t>Wan </a:t>
            </a:r>
            <a:r>
              <a:rPr lang="en-US" sz="800" dirty="0" err="1">
                <a:latin typeface="Tahoma" pitchFamily="34" charset="0"/>
              </a:rPr>
              <a:t>Rohaya</a:t>
            </a:r>
            <a:endParaRPr lang="en-US" sz="800" dirty="0">
              <a:latin typeface="Tahoma" pitchFamily="34" charset="0"/>
            </a:endParaRPr>
          </a:p>
          <a:p>
            <a:pPr>
              <a:defRPr/>
            </a:pPr>
            <a:r>
              <a:rPr lang="en-US" sz="800" dirty="0">
                <a:latin typeface="Tahoma" pitchFamily="34" charset="0"/>
              </a:rPr>
              <a:t>Wan </a:t>
            </a:r>
            <a:r>
              <a:rPr lang="en-US" sz="800" dirty="0" err="1">
                <a:latin typeface="Tahoma" pitchFamily="34" charset="0"/>
              </a:rPr>
              <a:t>Badrul</a:t>
            </a:r>
            <a:r>
              <a:rPr lang="en-US" sz="800" dirty="0">
                <a:latin typeface="Tahoma" pitchFamily="34" charset="0"/>
              </a:rPr>
              <a:t> Shah</a:t>
            </a:r>
          </a:p>
        </p:txBody>
      </p:sp>
      <p:sp>
        <p:nvSpPr>
          <p:cNvPr id="15440" name="Line 129"/>
          <p:cNvSpPr>
            <a:spLocks noChangeShapeType="1"/>
          </p:cNvSpPr>
          <p:nvPr/>
        </p:nvSpPr>
        <p:spPr bwMode="auto">
          <a:xfrm flipV="1">
            <a:off x="4724400" y="4495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MY"/>
          </a:p>
        </p:txBody>
      </p:sp>
      <p:sp>
        <p:nvSpPr>
          <p:cNvPr id="15441" name="Line 130"/>
          <p:cNvSpPr>
            <a:spLocks noChangeShapeType="1"/>
          </p:cNvSpPr>
          <p:nvPr/>
        </p:nvSpPr>
        <p:spPr bwMode="auto">
          <a:xfrm>
            <a:off x="8686800" y="4419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MY"/>
          </a:p>
        </p:txBody>
      </p:sp>
      <p:sp>
        <p:nvSpPr>
          <p:cNvPr id="15442" name="Line 131"/>
          <p:cNvSpPr>
            <a:spLocks noChangeShapeType="1"/>
          </p:cNvSpPr>
          <p:nvPr/>
        </p:nvSpPr>
        <p:spPr bwMode="auto">
          <a:xfrm>
            <a:off x="8915400" y="44196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MY"/>
          </a:p>
        </p:txBody>
      </p:sp>
      <p:sp>
        <p:nvSpPr>
          <p:cNvPr id="15443" name="Line 132"/>
          <p:cNvSpPr>
            <a:spLocks noChangeShapeType="1"/>
          </p:cNvSpPr>
          <p:nvPr/>
        </p:nvSpPr>
        <p:spPr bwMode="auto">
          <a:xfrm flipH="1">
            <a:off x="7924800" y="54102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MY"/>
          </a:p>
        </p:txBody>
      </p:sp>
      <p:sp>
        <p:nvSpPr>
          <p:cNvPr id="86" name="Slide Number Placeholder 88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 eaLnBrk="1" hangingPunct="1"/>
            <a:fld id="{AD49A64A-AC85-482E-A2BD-9C3C53AE6E2C}" type="slidenum">
              <a:rPr lang="en-US" alt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pPr algn="r" eaLnBrk="1" hangingPunct="1"/>
              <a:t>9</a:t>
            </a:fld>
            <a:endParaRPr lang="en-US" altLang="en-US" sz="1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445" name="Text Box 4"/>
          <p:cNvSpPr txBox="1">
            <a:spLocks noChangeArrowheads="1"/>
          </p:cNvSpPr>
          <p:nvPr/>
        </p:nvSpPr>
        <p:spPr bwMode="auto">
          <a:xfrm>
            <a:off x="6858000" y="6477000"/>
            <a:ext cx="1579563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700">
                <a:latin typeface="Tahoma" pitchFamily="34" charset="0"/>
                <a:cs typeface="Tahoma" pitchFamily="34" charset="0"/>
              </a:rPr>
              <a:t>©</a:t>
            </a:r>
            <a:r>
              <a:rPr lang="en-US" altLang="en-US" sz="700">
                <a:latin typeface="Tahoma" pitchFamily="34" charset="0"/>
              </a:rPr>
              <a:t> Pejabat OBJ Kuala Kangsar 2019</a:t>
            </a:r>
          </a:p>
        </p:txBody>
      </p:sp>
      <p:sp>
        <p:nvSpPr>
          <p:cNvPr id="15446" name="TextBox 87"/>
          <p:cNvSpPr txBox="1">
            <a:spLocks noChangeArrowheads="1"/>
          </p:cNvSpPr>
          <p:nvPr/>
        </p:nvSpPr>
        <p:spPr bwMode="auto">
          <a:xfrm>
            <a:off x="4038600" y="5715000"/>
            <a:ext cx="9080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800">
                <a:latin typeface="Tahoma" pitchFamily="34" charset="0"/>
              </a:rPr>
              <a:t>Wan Azura</a:t>
            </a:r>
          </a:p>
          <a:p>
            <a:r>
              <a:rPr lang="en-US" altLang="en-US" sz="800">
                <a:latin typeface="Tahoma" pitchFamily="34" charset="0"/>
              </a:rPr>
              <a:t>Wan Azlinda</a:t>
            </a:r>
          </a:p>
          <a:p>
            <a:r>
              <a:rPr lang="en-US" altLang="en-US" sz="800">
                <a:latin typeface="Tahoma" pitchFamily="34" charset="0"/>
              </a:rPr>
              <a:t>Wan Azmirrudin</a:t>
            </a:r>
          </a:p>
          <a:p>
            <a:r>
              <a:rPr lang="en-US" altLang="en-US" sz="800">
                <a:latin typeface="Tahoma" pitchFamily="34" charset="0"/>
              </a:rPr>
              <a:t>Wan </a:t>
            </a:r>
            <a:r>
              <a:rPr lang="en-US" altLang="en-US" sz="800">
                <a:latin typeface="Tahoma" pitchFamily="34" charset="0"/>
                <a:cs typeface="Tahoma" pitchFamily="34" charset="0"/>
              </a:rPr>
              <a:t>Azril</a:t>
            </a:r>
            <a:endParaRPr lang="en-MY" altLang="en-US" sz="8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447" name="TextBox 89"/>
          <p:cNvSpPr txBox="1">
            <a:spLocks noChangeArrowheads="1"/>
          </p:cNvSpPr>
          <p:nvPr/>
        </p:nvSpPr>
        <p:spPr bwMode="auto">
          <a:xfrm>
            <a:off x="5257800" y="5486400"/>
            <a:ext cx="1012825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800">
                <a:latin typeface="Tahoma" pitchFamily="34" charset="0"/>
                <a:cs typeface="Tahoma" pitchFamily="34" charset="0"/>
              </a:rPr>
              <a:t>Maisarah Farhainy</a:t>
            </a:r>
          </a:p>
          <a:p>
            <a:r>
              <a:rPr lang="en-US" altLang="en-US" sz="800">
                <a:latin typeface="Tahoma" pitchFamily="34" charset="0"/>
                <a:cs typeface="Tahoma" pitchFamily="34" charset="0"/>
              </a:rPr>
              <a:t>Maizatul Isnainy</a:t>
            </a:r>
          </a:p>
          <a:p>
            <a:endParaRPr lang="en-US" altLang="en-US" sz="500">
              <a:latin typeface="Tahoma" pitchFamily="34" charset="0"/>
              <a:cs typeface="Tahoma" pitchFamily="34" charset="0"/>
            </a:endParaRPr>
          </a:p>
          <a:p>
            <a:r>
              <a:rPr lang="en-US" altLang="en-US" sz="800">
                <a:latin typeface="Tahoma" pitchFamily="34" charset="0"/>
                <a:cs typeface="Tahoma" pitchFamily="34" charset="0"/>
              </a:rPr>
              <a:t>Nur Suraya</a:t>
            </a:r>
          </a:p>
          <a:p>
            <a:r>
              <a:rPr lang="en-US" altLang="en-US" sz="800">
                <a:latin typeface="Tahoma" pitchFamily="34" charset="0"/>
                <a:cs typeface="Tahoma" pitchFamily="34" charset="0"/>
              </a:rPr>
              <a:t>Lily Zariah</a:t>
            </a:r>
          </a:p>
          <a:p>
            <a:endParaRPr lang="en-US" altLang="en-US" sz="500">
              <a:latin typeface="Tahoma" pitchFamily="34" charset="0"/>
              <a:cs typeface="Tahoma" pitchFamily="34" charset="0"/>
            </a:endParaRPr>
          </a:p>
          <a:p>
            <a:r>
              <a:rPr lang="en-US" altLang="en-US" sz="800">
                <a:latin typeface="Tahoma" pitchFamily="34" charset="0"/>
                <a:cs typeface="Tahoma" pitchFamily="34" charset="0"/>
              </a:rPr>
              <a:t>Wan Adam Harris</a:t>
            </a:r>
          </a:p>
          <a:p>
            <a:r>
              <a:rPr lang="en-US" altLang="en-US" sz="800">
                <a:latin typeface="Tahoma" pitchFamily="34" charset="0"/>
                <a:cs typeface="Tahoma" pitchFamily="34" charset="0"/>
              </a:rPr>
              <a:t>Wan Amira Sofia</a:t>
            </a:r>
          </a:p>
          <a:p>
            <a:endParaRPr lang="en-US" altLang="en-US" sz="500">
              <a:latin typeface="Tahoma" pitchFamily="34" charset="0"/>
              <a:cs typeface="Tahoma" pitchFamily="34" charset="0"/>
            </a:endParaRPr>
          </a:p>
          <a:p>
            <a:r>
              <a:rPr lang="en-US" altLang="en-US" sz="800">
                <a:latin typeface="Tahoma" pitchFamily="34" charset="0"/>
                <a:cs typeface="Tahoma" pitchFamily="34" charset="0"/>
              </a:rPr>
              <a:t>Wan Aliff Danish</a:t>
            </a:r>
            <a:endParaRPr lang="en-MY" altLang="en-US" sz="8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448" name="Line 117"/>
          <p:cNvSpPr>
            <a:spLocks noChangeShapeType="1"/>
          </p:cNvSpPr>
          <p:nvPr/>
        </p:nvSpPr>
        <p:spPr bwMode="auto">
          <a:xfrm>
            <a:off x="4343400" y="5334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MY"/>
          </a:p>
        </p:txBody>
      </p:sp>
      <p:sp>
        <p:nvSpPr>
          <p:cNvPr id="15449" name="Line 127"/>
          <p:cNvSpPr>
            <a:spLocks noChangeShapeType="1"/>
          </p:cNvSpPr>
          <p:nvPr/>
        </p:nvSpPr>
        <p:spPr bwMode="auto">
          <a:xfrm>
            <a:off x="4724400" y="5638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MY"/>
          </a:p>
        </p:txBody>
      </p:sp>
      <p:sp>
        <p:nvSpPr>
          <p:cNvPr id="15450" name="Line 127"/>
          <p:cNvSpPr>
            <a:spLocks noChangeShapeType="1"/>
          </p:cNvSpPr>
          <p:nvPr/>
        </p:nvSpPr>
        <p:spPr bwMode="auto">
          <a:xfrm>
            <a:off x="4724400" y="5943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MY"/>
          </a:p>
        </p:txBody>
      </p:sp>
      <p:sp>
        <p:nvSpPr>
          <p:cNvPr id="15451" name="Line 127"/>
          <p:cNvSpPr>
            <a:spLocks noChangeShapeType="1"/>
          </p:cNvSpPr>
          <p:nvPr/>
        </p:nvSpPr>
        <p:spPr bwMode="auto">
          <a:xfrm>
            <a:off x="4724400" y="65532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MY"/>
          </a:p>
        </p:txBody>
      </p:sp>
      <p:sp>
        <p:nvSpPr>
          <p:cNvPr id="15452" name="Line 127"/>
          <p:cNvSpPr>
            <a:spLocks noChangeShapeType="1"/>
          </p:cNvSpPr>
          <p:nvPr/>
        </p:nvSpPr>
        <p:spPr bwMode="auto">
          <a:xfrm>
            <a:off x="4724400" y="6324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MY"/>
          </a:p>
        </p:txBody>
      </p:sp>
      <p:sp>
        <p:nvSpPr>
          <p:cNvPr id="15453" name="Line 129"/>
          <p:cNvSpPr>
            <a:spLocks noChangeShapeType="1"/>
          </p:cNvSpPr>
          <p:nvPr/>
        </p:nvSpPr>
        <p:spPr bwMode="auto">
          <a:xfrm flipV="1">
            <a:off x="4648200" y="5638800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MY"/>
          </a:p>
        </p:txBody>
      </p:sp>
      <p:sp>
        <p:nvSpPr>
          <p:cNvPr id="15454" name="Line 129"/>
          <p:cNvSpPr>
            <a:spLocks noChangeShapeType="1"/>
          </p:cNvSpPr>
          <p:nvPr/>
        </p:nvSpPr>
        <p:spPr bwMode="auto">
          <a:xfrm flipH="1" flipV="1">
            <a:off x="4572000" y="63246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MY"/>
          </a:p>
        </p:txBody>
      </p:sp>
      <p:sp>
        <p:nvSpPr>
          <p:cNvPr id="15455" name="Line 129"/>
          <p:cNvSpPr>
            <a:spLocks noChangeShapeType="1"/>
          </p:cNvSpPr>
          <p:nvPr/>
        </p:nvSpPr>
        <p:spPr bwMode="auto">
          <a:xfrm flipH="1" flipV="1">
            <a:off x="4648200" y="6172200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MY"/>
          </a:p>
        </p:txBody>
      </p:sp>
      <p:sp>
        <p:nvSpPr>
          <p:cNvPr id="15456" name="Text Box 85"/>
          <p:cNvSpPr txBox="1">
            <a:spLocks noChangeArrowheads="1"/>
          </p:cNvSpPr>
          <p:nvPr/>
        </p:nvSpPr>
        <p:spPr bwMode="auto">
          <a:xfrm>
            <a:off x="0" y="1752600"/>
            <a:ext cx="1190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800">
                <a:latin typeface="Tahoma" pitchFamily="34" charset="0"/>
              </a:rPr>
              <a:t>Toh Puan Besar</a:t>
            </a:r>
          </a:p>
          <a:p>
            <a:pPr algn="ctr"/>
            <a:r>
              <a:rPr lang="en-US" altLang="en-US" sz="800">
                <a:latin typeface="Tahoma" pitchFamily="34" charset="0"/>
              </a:rPr>
              <a:t>Daeng Long Lohya (P)</a:t>
            </a:r>
          </a:p>
        </p:txBody>
      </p:sp>
      <p:sp>
        <p:nvSpPr>
          <p:cNvPr id="15457" name="Text Box 28"/>
          <p:cNvSpPr txBox="1">
            <a:spLocks noChangeArrowheads="1"/>
          </p:cNvSpPr>
          <p:nvPr/>
        </p:nvSpPr>
        <p:spPr bwMode="auto">
          <a:xfrm>
            <a:off x="0" y="3124200"/>
            <a:ext cx="19859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800">
                <a:latin typeface="Tahoma" pitchFamily="34" charset="0"/>
              </a:rPr>
              <a:t>     4. Wan Hassan</a:t>
            </a:r>
          </a:p>
          <a:p>
            <a:r>
              <a:rPr lang="en-US" altLang="en-US" sz="800">
                <a:latin typeface="Tahoma" pitchFamily="34" charset="0"/>
              </a:rPr>
              <a:t>Orang Kaya Temenggong ( 1874-1907 )</a:t>
            </a:r>
          </a:p>
        </p:txBody>
      </p:sp>
      <p:sp>
        <p:nvSpPr>
          <p:cNvPr id="15458" name="Text Box 29"/>
          <p:cNvSpPr txBox="1">
            <a:spLocks noChangeArrowheads="1"/>
          </p:cNvSpPr>
          <p:nvPr/>
        </p:nvSpPr>
        <p:spPr bwMode="auto">
          <a:xfrm>
            <a:off x="0" y="3962400"/>
            <a:ext cx="1809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800">
                <a:latin typeface="Tahoma" pitchFamily="34" charset="0"/>
              </a:rPr>
              <a:t>        Wan Daim</a:t>
            </a:r>
          </a:p>
          <a:p>
            <a:r>
              <a:rPr lang="en-US" altLang="en-US" sz="800">
                <a:latin typeface="Tahoma" pitchFamily="34" charset="0"/>
              </a:rPr>
              <a:t>Toh Muda Orang Kaya Temenggong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2203</TotalTime>
  <Words>2821</Words>
  <Application>Microsoft Office PowerPoint</Application>
  <PresentationFormat>On-screen Show (4:3)</PresentationFormat>
  <Paragraphs>721</Paragraphs>
  <Slides>22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Arial</vt:lpstr>
      <vt:lpstr>Tahoma</vt:lpstr>
      <vt:lpstr>Wingdings</vt:lpstr>
      <vt:lpstr>Calibri</vt:lpstr>
      <vt:lpstr>Times New Roman</vt:lpstr>
      <vt:lpstr>Book Antiqua</vt:lpstr>
      <vt:lpstr>MS Reference Sans Serif</vt:lpstr>
      <vt:lpstr>Century Gothic</vt:lpstr>
      <vt:lpstr>Shannon</vt:lpstr>
      <vt:lpstr>Ocean</vt:lpstr>
      <vt:lpstr>Paintbrush Picture</vt:lpstr>
      <vt:lpstr>ASSALAMUALAIKUM SALAM HORMAT</vt:lpstr>
      <vt:lpstr>KESULTANAN MELAYU PERAK</vt:lpstr>
      <vt:lpstr>KEDUDUKAN  NEGERI PERAK  DARUL RIDZUAN   ( 21,005 KM2 )</vt:lpstr>
      <vt:lpstr>KESULTANAN MELAYU MELAKA KESULTANAN MELAYU PERAK</vt:lpstr>
      <vt:lpstr>KESULTANAN MELAYU MELAKA KESULTANAN MELAYU PERAK</vt:lpstr>
      <vt:lpstr>KESULTANAN MELAYU MELAKA KESULTANAN MELAYU PERAK</vt:lpstr>
      <vt:lpstr>SISTEM EMPAT LIPATAN</vt:lpstr>
      <vt:lpstr>Slide 8</vt:lpstr>
      <vt:lpstr>SALASILAH ORANG KAYA TEMENGGONG PADUKA RAJA</vt:lpstr>
      <vt:lpstr>Slide 10</vt:lpstr>
      <vt:lpstr>Slide 11</vt:lpstr>
      <vt:lpstr>Slide 12</vt:lpstr>
      <vt:lpstr>Slide 13</vt:lpstr>
      <vt:lpstr>DEWAN NEGARA PERAK DARUL RIDZUAN</vt:lpstr>
      <vt:lpstr>PERANAN  &amp;  TUGAS . ORANG BESAR NEGERI  &amp;  AHLI DEWAN NEGARA</vt:lpstr>
      <vt:lpstr>PERANAN ORANG BESAR JAJAHAN ( OBJ )</vt:lpstr>
      <vt:lpstr>PERANAN ORANG BESAR JAJAHAN ( OBJ )</vt:lpstr>
      <vt:lpstr>BIODATA ORANG KAYA TEMENGGONG PADUKA RAJA  DATO’ SERI HJ. WAN FADZIR HJ. WAN HUSSAIN S.P.M.P., P.C.M., A.M.N., A.M.P.(Ps), P.J.K., J.P. ORANG BESAR JAJAHAN KUALA KANGSAR</vt:lpstr>
      <vt:lpstr>BIODATA  ORANG KAYA TEMENGGONG PADUKA RAJA  DATO’ SERI HJ. WAN FADZIR HJ. WAN HUSSAIN</vt:lpstr>
      <vt:lpstr>AHLI KELUARGA ORANG KAYA TEMENGGONG PADUKA RAJA  DATO’ SERI HJ. WAN FADZIR HJ. WAN HUSSAIN</vt:lpstr>
      <vt:lpstr>Pada tarikh 5hb. Ogos 1957, Duli-duli Yang Maha Mulia 9 Raja-Raja Melayu sebagai Raja Pemerintah dari 4 ‘Negeri Melayu Bersekutu’ dan 5 ‘Negeri Melayu Tidak Bersekutu’ telah memberikan perkenan  menurunkan tanda tangan persetujuan kepada pembentukan Perlembagaan Persekutuan Tanah Melayu dengan memahat  Tujuh Wasiat Raja-Raja Melayu yang berbunyi :</vt:lpstr>
      <vt:lpstr>Slide 22</vt:lpstr>
    </vt:vector>
  </TitlesOfParts>
  <Company>Masjid Ubudiah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ASSALAMUALAIKUM SALAM HORMAT</dc:title>
  <dc:creator>Haji Nazri</dc:creator>
  <cp:lastModifiedBy>User</cp:lastModifiedBy>
  <cp:revision>217</cp:revision>
  <dcterms:created xsi:type="dcterms:W3CDTF">2009-05-11T04:39:13Z</dcterms:created>
  <dcterms:modified xsi:type="dcterms:W3CDTF">2019-01-15T03:27:19Z</dcterms:modified>
</cp:coreProperties>
</file>